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77" r:id="rId2"/>
    <p:sldId id="268" r:id="rId3"/>
    <p:sldId id="259" r:id="rId4"/>
    <p:sldId id="269" r:id="rId5"/>
    <p:sldId id="282" r:id="rId6"/>
    <p:sldId id="295" r:id="rId7"/>
    <p:sldId id="294" r:id="rId8"/>
    <p:sldId id="283" r:id="rId9"/>
    <p:sldId id="296" r:id="rId10"/>
    <p:sldId id="299" r:id="rId11"/>
    <p:sldId id="285" r:id="rId12"/>
    <p:sldId id="284" r:id="rId13"/>
    <p:sldId id="298" r:id="rId14"/>
    <p:sldId id="297" r:id="rId15"/>
    <p:sldId id="286" r:id="rId16"/>
    <p:sldId id="287" r:id="rId17"/>
    <p:sldId id="288" r:id="rId18"/>
    <p:sldId id="266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2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FBEDED"/>
          </a:solidFill>
        </a:fill>
      </a:tcStyle>
    </a:wholeTbl>
    <a:band2H>
      <a:tcTxStyle/>
      <a:tcStyle>
        <a:tcBdr/>
        <a:fill>
          <a:solidFill>
            <a:srgbClr val="FDF6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381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381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E2E9F6"/>
          </a:solidFill>
        </a:fill>
      </a:tcStyle>
    </a:wholeTbl>
    <a:band2H>
      <a:tcTxStyle/>
      <a:tcStyle>
        <a:tcBdr/>
        <a:fill>
          <a:solidFill>
            <a:srgbClr val="F1F4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381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381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CBCBDB"/>
          </a:solidFill>
        </a:fill>
      </a:tcStyle>
    </a:wholeTbl>
    <a:band2H>
      <a:tcTxStyle/>
      <a:tcStyle>
        <a:tcBdr/>
        <a:fill>
          <a:solidFill>
            <a:srgbClr val="E7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381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381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DFA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AF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38100" cap="flat">
              <a:solidFill>
                <a:srgbClr val="FDFAF6"/>
              </a:solidFill>
              <a:prstDash val="solid"/>
              <a:round/>
            </a:ln>
          </a:top>
          <a:bottom>
            <a:ln w="127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AF6"/>
      </a:tcTxStyle>
      <a:tcStyle>
        <a:tcBdr>
          <a:left>
            <a:ln w="12700" cap="flat">
              <a:solidFill>
                <a:srgbClr val="FDFAF6"/>
              </a:solidFill>
              <a:prstDash val="solid"/>
              <a:round/>
            </a:ln>
          </a:left>
          <a:right>
            <a:ln w="12700" cap="flat">
              <a:solidFill>
                <a:srgbClr val="FDFAF6"/>
              </a:solidFill>
              <a:prstDash val="solid"/>
              <a:round/>
            </a:ln>
          </a:right>
          <a:top>
            <a:ln w="12700" cap="flat">
              <a:solidFill>
                <a:srgbClr val="FDFAF6"/>
              </a:solidFill>
              <a:prstDash val="solid"/>
              <a:round/>
            </a:ln>
          </a:top>
          <a:bottom>
            <a:ln w="38100" cap="flat">
              <a:solidFill>
                <a:srgbClr val="FDFAF6"/>
              </a:solidFill>
              <a:prstDash val="solid"/>
              <a:round/>
            </a:ln>
          </a:bottom>
          <a:insideH>
            <a:ln w="12700" cap="flat">
              <a:solidFill>
                <a:srgbClr val="FDFAF6"/>
              </a:solidFill>
              <a:prstDash val="solid"/>
              <a:round/>
            </a:ln>
          </a:insideH>
          <a:insideV>
            <a:ln w="12700" cap="flat">
              <a:solidFill>
                <a:srgbClr val="FDFAF6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600">
        <a:latin typeface="+mj-lt"/>
        <a:ea typeface="+mj-ea"/>
        <a:cs typeface="+mj-cs"/>
        <a:sym typeface="Calibri"/>
      </a:defRPr>
    </a:lvl1pPr>
    <a:lvl2pPr indent="228600" defTabSz="457200" latinLnBrk="0">
      <a:defRPr sz="600">
        <a:latin typeface="+mj-lt"/>
        <a:ea typeface="+mj-ea"/>
        <a:cs typeface="+mj-cs"/>
        <a:sym typeface="Calibri"/>
      </a:defRPr>
    </a:lvl2pPr>
    <a:lvl3pPr indent="457200" defTabSz="457200" latinLnBrk="0">
      <a:defRPr sz="600">
        <a:latin typeface="+mj-lt"/>
        <a:ea typeface="+mj-ea"/>
        <a:cs typeface="+mj-cs"/>
        <a:sym typeface="Calibri"/>
      </a:defRPr>
    </a:lvl3pPr>
    <a:lvl4pPr indent="685800" defTabSz="457200" latinLnBrk="0">
      <a:defRPr sz="600">
        <a:latin typeface="+mj-lt"/>
        <a:ea typeface="+mj-ea"/>
        <a:cs typeface="+mj-cs"/>
        <a:sym typeface="Calibri"/>
      </a:defRPr>
    </a:lvl4pPr>
    <a:lvl5pPr indent="914400" defTabSz="457200" latinLnBrk="0">
      <a:defRPr sz="600">
        <a:latin typeface="+mj-lt"/>
        <a:ea typeface="+mj-ea"/>
        <a:cs typeface="+mj-cs"/>
        <a:sym typeface="Calibri"/>
      </a:defRPr>
    </a:lvl5pPr>
    <a:lvl6pPr indent="1143000" defTabSz="457200" latinLnBrk="0">
      <a:defRPr sz="600">
        <a:latin typeface="+mj-lt"/>
        <a:ea typeface="+mj-ea"/>
        <a:cs typeface="+mj-cs"/>
        <a:sym typeface="Calibri"/>
      </a:defRPr>
    </a:lvl6pPr>
    <a:lvl7pPr indent="1371600" defTabSz="457200" latinLnBrk="0">
      <a:defRPr sz="600">
        <a:latin typeface="+mj-lt"/>
        <a:ea typeface="+mj-ea"/>
        <a:cs typeface="+mj-cs"/>
        <a:sym typeface="Calibri"/>
      </a:defRPr>
    </a:lvl7pPr>
    <a:lvl8pPr indent="1600200" defTabSz="457200" latinLnBrk="0">
      <a:defRPr sz="600">
        <a:latin typeface="+mj-lt"/>
        <a:ea typeface="+mj-ea"/>
        <a:cs typeface="+mj-cs"/>
        <a:sym typeface="Calibri"/>
      </a:defRPr>
    </a:lvl8pPr>
    <a:lvl9pPr indent="1828800" defTabSz="457200" latinLnBrk="0">
      <a:defRPr sz="6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0"/>
          <p:cNvSpPr/>
          <p:nvPr/>
        </p:nvSpPr>
        <p:spPr>
          <a:xfrm>
            <a:off x="0" y="0"/>
            <a:ext cx="5295900" cy="687705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Freeform: Shape 19"/>
          <p:cNvSpPr/>
          <p:nvPr/>
        </p:nvSpPr>
        <p:spPr>
          <a:xfrm>
            <a:off x="1600200" y="1173106"/>
            <a:ext cx="9191627" cy="570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784"/>
                  <a:pt x="21600" y="1738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7387"/>
                </a:lnTo>
                <a:cubicBezTo>
                  <a:pt x="0" y="7784"/>
                  <a:pt x="4835" y="0"/>
                  <a:pt x="10800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Freeform: Shape 17"/>
          <p:cNvSpPr/>
          <p:nvPr/>
        </p:nvSpPr>
        <p:spPr>
          <a:xfrm>
            <a:off x="2795588" y="-1"/>
            <a:ext cx="6803143" cy="539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7994"/>
                </a:lnTo>
                <a:cubicBezTo>
                  <a:pt x="21600" y="15508"/>
                  <a:pt x="16765" y="21600"/>
                  <a:pt x="10800" y="21600"/>
                </a:cubicBezTo>
                <a:cubicBezTo>
                  <a:pt x="4835" y="21600"/>
                  <a:pt x="0" y="15508"/>
                  <a:pt x="0" y="7994"/>
                </a:cubicBezTo>
                <a:close/>
              </a:path>
            </a:pathLst>
          </a:custGeom>
          <a:solidFill>
            <a:srgbClr val="FDFAF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3403091" y="69573"/>
            <a:ext cx="5385817" cy="313997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800"/>
              </a:lnSpc>
            </a:lvl1pPr>
          </a:lstStyle>
          <a:p>
            <a:r>
              <a:t>Click to add title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49496" y="3255267"/>
            <a:ext cx="3493009" cy="16447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58951" y="701701"/>
            <a:ext cx="10671049" cy="1444352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8" name="Oval 6"/>
          <p:cNvSpPr/>
          <p:nvPr/>
        </p:nvSpPr>
        <p:spPr>
          <a:xfrm>
            <a:off x="1329988" y="2370267"/>
            <a:ext cx="722377" cy="722377"/>
          </a:xfrm>
          <a:prstGeom prst="ellips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59" name="Picture Placeholder 62"/>
          <p:cNvSpPr>
            <a:spLocks noGrp="1"/>
          </p:cNvSpPr>
          <p:nvPr>
            <p:ph type="pic" sz="quarter" idx="21"/>
          </p:nvPr>
        </p:nvSpPr>
        <p:spPr>
          <a:xfrm>
            <a:off x="1339133" y="2379411"/>
            <a:ext cx="704089" cy="704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5338" y="2758439"/>
            <a:ext cx="2011680" cy="2826773"/>
          </a:xfrm>
          <a:prstGeom prst="rect">
            <a:avLst/>
          </a:prstGeom>
          <a:ln>
            <a:solidFill>
              <a:schemeClr val="accent1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4572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9144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3716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8288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1" name="Rectangle 15"/>
          <p:cNvSpPr/>
          <p:nvPr/>
        </p:nvSpPr>
        <p:spPr>
          <a:xfrm>
            <a:off x="685338" y="4064834"/>
            <a:ext cx="2011679" cy="15179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62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731058" y="4156757"/>
            <a:ext cx="1920240" cy="13716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163" name="Oval 7"/>
          <p:cNvSpPr/>
          <p:nvPr/>
        </p:nvSpPr>
        <p:spPr>
          <a:xfrm>
            <a:off x="3545563" y="2373190"/>
            <a:ext cx="722377" cy="722377"/>
          </a:xfrm>
          <a:prstGeom prst="ellips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64" name="Picture Placeholder 62"/>
          <p:cNvSpPr>
            <a:spLocks noGrp="1"/>
          </p:cNvSpPr>
          <p:nvPr>
            <p:ph type="pic" sz="quarter" idx="23"/>
          </p:nvPr>
        </p:nvSpPr>
        <p:spPr>
          <a:xfrm>
            <a:off x="3554707" y="2379411"/>
            <a:ext cx="704089" cy="704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900909" y="2756536"/>
            <a:ext cx="2011680" cy="2828676"/>
          </a:xfrm>
          <a:prstGeom prst="rect">
            <a:avLst/>
          </a:prstGeom>
          <a:ln>
            <a:solidFill>
              <a:schemeClr val="accent3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66" name="Rectangle 17"/>
          <p:cNvSpPr/>
          <p:nvPr/>
        </p:nvSpPr>
        <p:spPr>
          <a:xfrm>
            <a:off x="2900910" y="4064834"/>
            <a:ext cx="2011680" cy="1517905"/>
          </a:xfrm>
          <a:prstGeom prst="rect">
            <a:avLst/>
          </a:prstGeom>
          <a:solidFill>
            <a:srgbClr val="DDE7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67" name="Text Placehold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2946630" y="4156757"/>
            <a:ext cx="1920241" cy="13716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168" name="Oval 8"/>
          <p:cNvSpPr/>
          <p:nvPr/>
        </p:nvSpPr>
        <p:spPr>
          <a:xfrm>
            <a:off x="5761135" y="2373190"/>
            <a:ext cx="722377" cy="722377"/>
          </a:xfrm>
          <a:prstGeom prst="ellips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69" name="Picture Placeholder 62"/>
          <p:cNvSpPr>
            <a:spLocks noGrp="1"/>
          </p:cNvSpPr>
          <p:nvPr>
            <p:ph type="pic" sz="quarter" idx="26"/>
          </p:nvPr>
        </p:nvSpPr>
        <p:spPr>
          <a:xfrm>
            <a:off x="5770279" y="2379411"/>
            <a:ext cx="704089" cy="704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116483" y="2756535"/>
            <a:ext cx="2011680" cy="2828677"/>
          </a:xfrm>
          <a:prstGeom prst="rect">
            <a:avLst/>
          </a:prstGeom>
          <a:ln>
            <a:solidFill>
              <a:schemeClr val="accent1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71" name="Rectangle 19"/>
          <p:cNvSpPr/>
          <p:nvPr/>
        </p:nvSpPr>
        <p:spPr>
          <a:xfrm>
            <a:off x="5116483" y="4064834"/>
            <a:ext cx="2011680" cy="15179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72" name="Text Placeholder 51"/>
          <p:cNvSpPr>
            <a:spLocks noGrp="1"/>
          </p:cNvSpPr>
          <p:nvPr>
            <p:ph type="body" sz="quarter" idx="28" hasCustomPrompt="1"/>
          </p:nvPr>
        </p:nvSpPr>
        <p:spPr>
          <a:xfrm>
            <a:off x="5162203" y="4156757"/>
            <a:ext cx="1920241" cy="13716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173" name="Oval 9"/>
          <p:cNvSpPr/>
          <p:nvPr/>
        </p:nvSpPr>
        <p:spPr>
          <a:xfrm>
            <a:off x="7976706" y="2373190"/>
            <a:ext cx="722377" cy="722377"/>
          </a:xfrm>
          <a:prstGeom prst="ellips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74" name="Picture Placeholder 62"/>
          <p:cNvSpPr>
            <a:spLocks noGrp="1"/>
          </p:cNvSpPr>
          <p:nvPr>
            <p:ph type="pic" sz="quarter" idx="29"/>
          </p:nvPr>
        </p:nvSpPr>
        <p:spPr>
          <a:xfrm>
            <a:off x="7985852" y="2379411"/>
            <a:ext cx="704089" cy="704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332057" y="2758439"/>
            <a:ext cx="2011680" cy="2826772"/>
          </a:xfrm>
          <a:prstGeom prst="rect">
            <a:avLst/>
          </a:prstGeom>
          <a:ln>
            <a:solidFill>
              <a:schemeClr val="accent3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76" name="Rectangle 23"/>
          <p:cNvSpPr/>
          <p:nvPr/>
        </p:nvSpPr>
        <p:spPr>
          <a:xfrm>
            <a:off x="7332057" y="4064834"/>
            <a:ext cx="2011680" cy="1517905"/>
          </a:xfrm>
          <a:prstGeom prst="rect">
            <a:avLst/>
          </a:prstGeom>
          <a:solidFill>
            <a:srgbClr val="DDE7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77" name="Text Placeholder 51"/>
          <p:cNvSpPr>
            <a:spLocks noGrp="1"/>
          </p:cNvSpPr>
          <p:nvPr>
            <p:ph type="body" sz="quarter" idx="31" hasCustomPrompt="1"/>
          </p:nvPr>
        </p:nvSpPr>
        <p:spPr>
          <a:xfrm>
            <a:off x="7377776" y="4156757"/>
            <a:ext cx="1920241" cy="13716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178" name="Oval 10"/>
          <p:cNvSpPr/>
          <p:nvPr/>
        </p:nvSpPr>
        <p:spPr>
          <a:xfrm>
            <a:off x="10190018" y="2373190"/>
            <a:ext cx="722377" cy="722377"/>
          </a:xfrm>
          <a:prstGeom prst="ellips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79" name="Picture Placeholder 62"/>
          <p:cNvSpPr>
            <a:spLocks noGrp="1"/>
          </p:cNvSpPr>
          <p:nvPr>
            <p:ph type="pic" sz="quarter" idx="32"/>
          </p:nvPr>
        </p:nvSpPr>
        <p:spPr>
          <a:xfrm>
            <a:off x="10201425" y="2379411"/>
            <a:ext cx="704089" cy="704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9547628" y="2758439"/>
            <a:ext cx="2011680" cy="2826772"/>
          </a:xfrm>
          <a:prstGeom prst="rect">
            <a:avLst/>
          </a:prstGeom>
          <a:ln>
            <a:solidFill>
              <a:schemeClr val="accent1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81" name="Rectangle 21"/>
          <p:cNvSpPr/>
          <p:nvPr/>
        </p:nvSpPr>
        <p:spPr>
          <a:xfrm>
            <a:off x="9547628" y="4064834"/>
            <a:ext cx="2011680" cy="15179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82" name="Text Placeholder 51"/>
          <p:cNvSpPr>
            <a:spLocks noGrp="1"/>
          </p:cNvSpPr>
          <p:nvPr>
            <p:ph type="body" sz="quarter" idx="34" hasCustomPrompt="1"/>
          </p:nvPr>
        </p:nvSpPr>
        <p:spPr>
          <a:xfrm>
            <a:off x="9593349" y="4156757"/>
            <a:ext cx="1920241" cy="13716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: Shape 28"/>
          <p:cNvSpPr/>
          <p:nvPr/>
        </p:nvSpPr>
        <p:spPr>
          <a:xfrm>
            <a:off x="0" y="-1"/>
            <a:ext cx="2838451" cy="285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99" y="0"/>
                </a:moveTo>
                <a:lnTo>
                  <a:pt x="21600" y="0"/>
                </a:lnTo>
                <a:lnTo>
                  <a:pt x="21600" y="55"/>
                </a:lnTo>
                <a:cubicBezTo>
                  <a:pt x="21600" y="11216"/>
                  <a:pt x="13065" y="20390"/>
                  <a:pt x="2122" y="21494"/>
                </a:cubicBezTo>
                <a:lnTo>
                  <a:pt x="0" y="21600"/>
                </a:lnTo>
                <a:lnTo>
                  <a:pt x="0" y="15044"/>
                </a:lnTo>
                <a:lnTo>
                  <a:pt x="1448" y="14971"/>
                </a:lnTo>
                <a:cubicBezTo>
                  <a:pt x="8558" y="14248"/>
                  <a:pt x="14201" y="8584"/>
                  <a:pt x="14922" y="15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Freeform: Shape 25"/>
          <p:cNvSpPr/>
          <p:nvPr/>
        </p:nvSpPr>
        <p:spPr>
          <a:xfrm>
            <a:off x="0" y="-2"/>
            <a:ext cx="1970629" cy="1990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489" y="2174"/>
                </a:lnTo>
                <a:cubicBezTo>
                  <a:pt x="20451" y="12325"/>
                  <a:pt x="12324" y="20456"/>
                  <a:pt x="2085" y="21495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Freeform: Shape 15"/>
          <p:cNvSpPr/>
          <p:nvPr/>
        </p:nvSpPr>
        <p:spPr>
          <a:xfrm>
            <a:off x="0" y="0"/>
            <a:ext cx="1003451" cy="1013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489" y="2146"/>
                </a:lnTo>
                <a:cubicBezTo>
                  <a:pt x="20437" y="12298"/>
                  <a:pt x="12200" y="20458"/>
                  <a:pt x="1952" y="21501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DFAF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58951" y="731519"/>
            <a:ext cx="10671049" cy="2126440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4" name="Image 2"/>
          <p:cNvSpPr/>
          <p:nvPr/>
        </p:nvSpPr>
        <p:spPr>
          <a:xfrm>
            <a:off x="1458332" y="590133"/>
            <a:ext cx="775022" cy="77502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5338" y="3017520"/>
            <a:ext cx="1993393" cy="557785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4572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9144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3716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8288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MMM YYYY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900910" y="3017520"/>
            <a:ext cx="1993393" cy="55778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MMM YYYY</a:t>
            </a:r>
          </a:p>
        </p:txBody>
      </p:sp>
      <p:sp>
        <p:nvSpPr>
          <p:cNvPr id="19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116483" y="3017520"/>
            <a:ext cx="1993393" cy="557785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MMM YYYY</a:t>
            </a:r>
          </a:p>
        </p:txBody>
      </p:sp>
      <p:sp>
        <p:nvSpPr>
          <p:cNvPr id="19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7332057" y="3017520"/>
            <a:ext cx="1993393" cy="55778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MMM YYYY</a:t>
            </a:r>
          </a:p>
        </p:txBody>
      </p:sp>
      <p:sp>
        <p:nvSpPr>
          <p:cNvPr id="19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547628" y="3017520"/>
            <a:ext cx="1993393" cy="557785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MMM YYYY</a:t>
            </a:r>
          </a:p>
        </p:txBody>
      </p:sp>
      <p:sp>
        <p:nvSpPr>
          <p:cNvPr id="200" name="Straight Connector 41"/>
          <p:cNvSpPr/>
          <p:nvPr/>
        </p:nvSpPr>
        <p:spPr>
          <a:xfrm>
            <a:off x="739397" y="4187680"/>
            <a:ext cx="10812362" cy="1"/>
          </a:xfrm>
          <a:prstGeom prst="line">
            <a:avLst/>
          </a:prstGeom>
          <a:ln w="12700">
            <a:solidFill>
              <a:srgbClr val="F2D1D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Rectangle 2"/>
          <p:cNvSpPr/>
          <p:nvPr/>
        </p:nvSpPr>
        <p:spPr>
          <a:xfrm rot="16200000">
            <a:off x="1669439" y="4056838"/>
            <a:ext cx="81644" cy="26125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02" name="Rectangle 3"/>
          <p:cNvSpPr/>
          <p:nvPr/>
        </p:nvSpPr>
        <p:spPr>
          <a:xfrm rot="16200000">
            <a:off x="3881149" y="4056838"/>
            <a:ext cx="81644" cy="2612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03" name="Rectangle 5"/>
          <p:cNvSpPr/>
          <p:nvPr/>
        </p:nvSpPr>
        <p:spPr>
          <a:xfrm rot="16200000">
            <a:off x="6045015" y="4056838"/>
            <a:ext cx="81644" cy="26125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04" name="Rectangle 6"/>
          <p:cNvSpPr/>
          <p:nvPr/>
        </p:nvSpPr>
        <p:spPr>
          <a:xfrm rot="16200000">
            <a:off x="8264631" y="4056838"/>
            <a:ext cx="81644" cy="2612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05" name="Rectangle 7"/>
          <p:cNvSpPr/>
          <p:nvPr/>
        </p:nvSpPr>
        <p:spPr>
          <a:xfrm rot="16200000">
            <a:off x="10475504" y="4056838"/>
            <a:ext cx="81644" cy="26125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06" name="Text Placehold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685337" y="4745735"/>
            <a:ext cx="1993394" cy="7955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07" name="Text Placeholder 51"/>
          <p:cNvSpPr>
            <a:spLocks noGrp="1"/>
          </p:cNvSpPr>
          <p:nvPr>
            <p:ph type="body" sz="quarter" idx="26" hasCustomPrompt="1"/>
          </p:nvPr>
        </p:nvSpPr>
        <p:spPr>
          <a:xfrm>
            <a:off x="2900910" y="4745735"/>
            <a:ext cx="1993393" cy="7955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08" name="Text Placeholder 51"/>
          <p:cNvSpPr>
            <a:spLocks noGrp="1"/>
          </p:cNvSpPr>
          <p:nvPr>
            <p:ph type="body" sz="quarter" idx="27" hasCustomPrompt="1"/>
          </p:nvPr>
        </p:nvSpPr>
        <p:spPr>
          <a:xfrm>
            <a:off x="5116483" y="4745735"/>
            <a:ext cx="1993393" cy="7955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09" name="Text Placeholder 51"/>
          <p:cNvSpPr>
            <a:spLocks noGrp="1"/>
          </p:cNvSpPr>
          <p:nvPr>
            <p:ph type="body" sz="quarter" idx="28" hasCustomPrompt="1"/>
          </p:nvPr>
        </p:nvSpPr>
        <p:spPr>
          <a:xfrm>
            <a:off x="7332057" y="4745735"/>
            <a:ext cx="1993393" cy="7955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10" name="Text Placeholder 51"/>
          <p:cNvSpPr>
            <a:spLocks noGrp="1"/>
          </p:cNvSpPr>
          <p:nvPr>
            <p:ph type="body" sz="quarter" idx="29" hasCustomPrompt="1"/>
          </p:nvPr>
        </p:nvSpPr>
        <p:spPr>
          <a:xfrm>
            <a:off x="9547628" y="4745735"/>
            <a:ext cx="1993393" cy="7955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500"/>
            </a:lvl1pPr>
          </a:lstStyle>
          <a:p>
            <a:r>
              <a:t>Click to add text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3986784" y="701701"/>
            <a:ext cx="7439243" cy="1309979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Click to add title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9" name="Image 0"/>
          <p:cNvSpPr/>
          <p:nvPr/>
        </p:nvSpPr>
        <p:spPr>
          <a:xfrm>
            <a:off x="-5568" y="-2784"/>
            <a:ext cx="3443288" cy="689133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0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10" y="-2784"/>
            <a:ext cx="1734411" cy="516731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Freeform: Shape 38"/>
          <p:cNvSpPr/>
          <p:nvPr/>
        </p:nvSpPr>
        <p:spPr>
          <a:xfrm>
            <a:off x="1721621" y="-2785"/>
            <a:ext cx="1716116" cy="172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" y="0"/>
                </a:moveTo>
                <a:lnTo>
                  <a:pt x="1389" y="0"/>
                </a:lnTo>
                <a:cubicBezTo>
                  <a:pt x="1389" y="11145"/>
                  <a:pt x="10455" y="20210"/>
                  <a:pt x="21599" y="20210"/>
                </a:cubicBezTo>
                <a:lnTo>
                  <a:pt x="21599" y="20424"/>
                </a:lnTo>
                <a:lnTo>
                  <a:pt x="21600" y="20425"/>
                </a:lnTo>
                <a:cubicBezTo>
                  <a:pt x="10338" y="20425"/>
                  <a:pt x="1175" y="11262"/>
                  <a:pt x="1175" y="0"/>
                </a:cubicBezTo>
                <a:close/>
                <a:moveTo>
                  <a:pt x="0" y="0"/>
                </a:moveTo>
                <a:lnTo>
                  <a:pt x="214" y="0"/>
                </a:lnTo>
                <a:cubicBezTo>
                  <a:pt x="214" y="11793"/>
                  <a:pt x="9807" y="21386"/>
                  <a:pt x="21600" y="21386"/>
                </a:cubicBezTo>
                <a:lnTo>
                  <a:pt x="21600" y="21600"/>
                </a:lnTo>
                <a:cubicBezTo>
                  <a:pt x="9690" y="21600"/>
                  <a:pt x="0" y="11910"/>
                  <a:pt x="0" y="0"/>
                </a:cubicBezTo>
                <a:close/>
                <a:moveTo>
                  <a:pt x="2351" y="0"/>
                </a:moveTo>
                <a:lnTo>
                  <a:pt x="2565" y="0"/>
                </a:lnTo>
                <a:cubicBezTo>
                  <a:pt x="2565" y="10497"/>
                  <a:pt x="11105" y="19035"/>
                  <a:pt x="21600" y="19035"/>
                </a:cubicBezTo>
                <a:lnTo>
                  <a:pt x="21600" y="19249"/>
                </a:lnTo>
                <a:cubicBezTo>
                  <a:pt x="10986" y="19249"/>
                  <a:pt x="2351" y="10614"/>
                  <a:pt x="2351" y="0"/>
                </a:cubicBezTo>
                <a:close/>
                <a:moveTo>
                  <a:pt x="3526" y="0"/>
                </a:moveTo>
                <a:lnTo>
                  <a:pt x="3740" y="0"/>
                </a:lnTo>
                <a:cubicBezTo>
                  <a:pt x="3740" y="9847"/>
                  <a:pt x="11751" y="17860"/>
                  <a:pt x="21600" y="17860"/>
                </a:cubicBezTo>
                <a:lnTo>
                  <a:pt x="21600" y="18074"/>
                </a:lnTo>
                <a:cubicBezTo>
                  <a:pt x="11634" y="18074"/>
                  <a:pt x="3526" y="9966"/>
                  <a:pt x="3526" y="0"/>
                </a:cubicBezTo>
                <a:close/>
                <a:moveTo>
                  <a:pt x="4701" y="0"/>
                </a:moveTo>
                <a:lnTo>
                  <a:pt x="4915" y="0"/>
                </a:lnTo>
                <a:cubicBezTo>
                  <a:pt x="4915" y="9199"/>
                  <a:pt x="12399" y="16684"/>
                  <a:pt x="21599" y="16684"/>
                </a:cubicBezTo>
                <a:lnTo>
                  <a:pt x="21599" y="16898"/>
                </a:lnTo>
                <a:lnTo>
                  <a:pt x="21600" y="16899"/>
                </a:lnTo>
                <a:cubicBezTo>
                  <a:pt x="12282" y="16899"/>
                  <a:pt x="4701" y="9318"/>
                  <a:pt x="4701" y="0"/>
                </a:cubicBezTo>
                <a:close/>
                <a:moveTo>
                  <a:pt x="5877" y="0"/>
                </a:moveTo>
                <a:lnTo>
                  <a:pt x="6091" y="0"/>
                </a:lnTo>
                <a:cubicBezTo>
                  <a:pt x="6091" y="8551"/>
                  <a:pt x="13049" y="15509"/>
                  <a:pt x="21600" y="15509"/>
                </a:cubicBezTo>
                <a:lnTo>
                  <a:pt x="21600" y="15723"/>
                </a:lnTo>
                <a:cubicBezTo>
                  <a:pt x="12931" y="15723"/>
                  <a:pt x="5877" y="8669"/>
                  <a:pt x="5877" y="0"/>
                </a:cubicBezTo>
                <a:close/>
                <a:moveTo>
                  <a:pt x="7052" y="0"/>
                </a:moveTo>
                <a:lnTo>
                  <a:pt x="7266" y="0"/>
                </a:lnTo>
                <a:cubicBezTo>
                  <a:pt x="7266" y="7903"/>
                  <a:pt x="13697" y="14334"/>
                  <a:pt x="21600" y="14334"/>
                </a:cubicBezTo>
                <a:lnTo>
                  <a:pt x="21600" y="14548"/>
                </a:lnTo>
                <a:cubicBezTo>
                  <a:pt x="13579" y="14548"/>
                  <a:pt x="7052" y="8021"/>
                  <a:pt x="7052" y="0"/>
                </a:cubicBezTo>
                <a:close/>
                <a:moveTo>
                  <a:pt x="8227" y="0"/>
                </a:moveTo>
                <a:lnTo>
                  <a:pt x="8441" y="0"/>
                </a:lnTo>
                <a:cubicBezTo>
                  <a:pt x="8441" y="7255"/>
                  <a:pt x="14343" y="13158"/>
                  <a:pt x="21599" y="13158"/>
                </a:cubicBezTo>
                <a:lnTo>
                  <a:pt x="21599" y="13371"/>
                </a:lnTo>
                <a:lnTo>
                  <a:pt x="21600" y="13373"/>
                </a:lnTo>
                <a:cubicBezTo>
                  <a:pt x="14227" y="13373"/>
                  <a:pt x="8227" y="7374"/>
                  <a:pt x="8227" y="0"/>
                </a:cubicBezTo>
                <a:close/>
                <a:moveTo>
                  <a:pt x="9404" y="0"/>
                </a:moveTo>
                <a:lnTo>
                  <a:pt x="9617" y="0"/>
                </a:lnTo>
                <a:cubicBezTo>
                  <a:pt x="9617" y="6607"/>
                  <a:pt x="14993" y="11983"/>
                  <a:pt x="21600" y="11983"/>
                </a:cubicBezTo>
                <a:lnTo>
                  <a:pt x="21600" y="12196"/>
                </a:lnTo>
                <a:cubicBezTo>
                  <a:pt x="14875" y="12196"/>
                  <a:pt x="9404" y="6725"/>
                  <a:pt x="9404" y="0"/>
                </a:cubicBezTo>
                <a:close/>
                <a:moveTo>
                  <a:pt x="10579" y="0"/>
                </a:moveTo>
                <a:lnTo>
                  <a:pt x="10792" y="0"/>
                </a:lnTo>
                <a:cubicBezTo>
                  <a:pt x="10792" y="5959"/>
                  <a:pt x="15641" y="10808"/>
                  <a:pt x="21600" y="10808"/>
                </a:cubicBezTo>
                <a:lnTo>
                  <a:pt x="21600" y="11021"/>
                </a:lnTo>
                <a:cubicBezTo>
                  <a:pt x="15523" y="11021"/>
                  <a:pt x="10579" y="6077"/>
                  <a:pt x="10579" y="0"/>
                </a:cubicBezTo>
                <a:close/>
                <a:moveTo>
                  <a:pt x="11754" y="0"/>
                </a:moveTo>
                <a:lnTo>
                  <a:pt x="11967" y="0"/>
                </a:lnTo>
                <a:cubicBezTo>
                  <a:pt x="11967" y="5311"/>
                  <a:pt x="16289" y="9631"/>
                  <a:pt x="21600" y="9631"/>
                </a:cubicBezTo>
                <a:lnTo>
                  <a:pt x="21600" y="9846"/>
                </a:lnTo>
                <a:cubicBezTo>
                  <a:pt x="16171" y="9846"/>
                  <a:pt x="11754" y="5429"/>
                  <a:pt x="11754" y="0"/>
                </a:cubicBezTo>
                <a:close/>
                <a:moveTo>
                  <a:pt x="12930" y="0"/>
                </a:moveTo>
                <a:lnTo>
                  <a:pt x="13144" y="0"/>
                </a:lnTo>
                <a:cubicBezTo>
                  <a:pt x="13144" y="4663"/>
                  <a:pt x="16938" y="8456"/>
                  <a:pt x="21600" y="8456"/>
                </a:cubicBezTo>
                <a:lnTo>
                  <a:pt x="21600" y="8670"/>
                </a:lnTo>
                <a:cubicBezTo>
                  <a:pt x="16819" y="8670"/>
                  <a:pt x="12930" y="4780"/>
                  <a:pt x="12930" y="0"/>
                </a:cubicBezTo>
                <a:close/>
                <a:moveTo>
                  <a:pt x="14105" y="0"/>
                </a:moveTo>
                <a:lnTo>
                  <a:pt x="14319" y="0"/>
                </a:lnTo>
                <a:cubicBezTo>
                  <a:pt x="14319" y="4014"/>
                  <a:pt x="17585" y="7281"/>
                  <a:pt x="21600" y="7281"/>
                </a:cubicBezTo>
                <a:lnTo>
                  <a:pt x="21600" y="7495"/>
                </a:lnTo>
                <a:cubicBezTo>
                  <a:pt x="17467" y="7495"/>
                  <a:pt x="14105" y="4133"/>
                  <a:pt x="14105" y="0"/>
                </a:cubicBezTo>
                <a:close/>
                <a:moveTo>
                  <a:pt x="15280" y="0"/>
                </a:moveTo>
                <a:lnTo>
                  <a:pt x="15494" y="0"/>
                </a:lnTo>
                <a:cubicBezTo>
                  <a:pt x="15494" y="3366"/>
                  <a:pt x="18233" y="6105"/>
                  <a:pt x="21600" y="6105"/>
                </a:cubicBezTo>
                <a:lnTo>
                  <a:pt x="21600" y="6320"/>
                </a:lnTo>
                <a:cubicBezTo>
                  <a:pt x="18115" y="6320"/>
                  <a:pt x="15280" y="3485"/>
                  <a:pt x="15280" y="0"/>
                </a:cubicBezTo>
                <a:close/>
                <a:moveTo>
                  <a:pt x="16456" y="0"/>
                </a:moveTo>
                <a:lnTo>
                  <a:pt x="16670" y="0"/>
                </a:lnTo>
                <a:cubicBezTo>
                  <a:pt x="16670" y="2718"/>
                  <a:pt x="18882" y="4930"/>
                  <a:pt x="21600" y="4930"/>
                </a:cubicBezTo>
                <a:lnTo>
                  <a:pt x="21600" y="5144"/>
                </a:lnTo>
                <a:cubicBezTo>
                  <a:pt x="18763" y="5144"/>
                  <a:pt x="16456" y="2836"/>
                  <a:pt x="16456" y="0"/>
                </a:cubicBezTo>
                <a:close/>
                <a:moveTo>
                  <a:pt x="17631" y="0"/>
                </a:moveTo>
                <a:lnTo>
                  <a:pt x="17845" y="0"/>
                </a:lnTo>
                <a:cubicBezTo>
                  <a:pt x="17845" y="2070"/>
                  <a:pt x="19530" y="3755"/>
                  <a:pt x="21600" y="3755"/>
                </a:cubicBezTo>
                <a:lnTo>
                  <a:pt x="21600" y="3969"/>
                </a:lnTo>
                <a:cubicBezTo>
                  <a:pt x="19412" y="3969"/>
                  <a:pt x="17631" y="2188"/>
                  <a:pt x="17631" y="0"/>
                </a:cubicBezTo>
                <a:close/>
                <a:moveTo>
                  <a:pt x="18806" y="0"/>
                </a:moveTo>
                <a:lnTo>
                  <a:pt x="19020" y="0"/>
                </a:lnTo>
                <a:cubicBezTo>
                  <a:pt x="19020" y="1422"/>
                  <a:pt x="20176" y="2580"/>
                  <a:pt x="21600" y="2580"/>
                </a:cubicBezTo>
                <a:lnTo>
                  <a:pt x="21600" y="2794"/>
                </a:lnTo>
                <a:cubicBezTo>
                  <a:pt x="20060" y="2794"/>
                  <a:pt x="18806" y="1541"/>
                  <a:pt x="18806" y="0"/>
                </a:cubicBezTo>
                <a:close/>
              </a:path>
            </a:pathLst>
          </a:custGeom>
          <a:solidFill>
            <a:srgbClr val="FDFAF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" name="Image 5"/>
          <p:cNvSpPr/>
          <p:nvPr/>
        </p:nvSpPr>
        <p:spPr>
          <a:xfrm>
            <a:off x="-5568" y="3440503"/>
            <a:ext cx="3443288" cy="344805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3" name="Image 6" descr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56" y="3440503"/>
            <a:ext cx="1719265" cy="172402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86784" y="2071314"/>
            <a:ext cx="3813049" cy="730505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45720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91440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37160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82880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7857876" y="2071314"/>
            <a:ext cx="3568151" cy="730505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58951" y="741457"/>
            <a:ext cx="10671049" cy="1459859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4" name="Picture Placeholder 62"/>
          <p:cNvSpPr>
            <a:spLocks noGrp="1"/>
          </p:cNvSpPr>
          <p:nvPr>
            <p:ph type="pic" sz="quarter" idx="21"/>
          </p:nvPr>
        </p:nvSpPr>
        <p:spPr>
          <a:xfrm>
            <a:off x="1911095" y="2407653"/>
            <a:ext cx="932689" cy="9326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3231" y="2885438"/>
            <a:ext cx="3328417" cy="3563863"/>
          </a:xfrm>
          <a:prstGeom prst="rect">
            <a:avLst/>
          </a:prstGeom>
          <a:ln>
            <a:solidFill>
              <a:schemeClr val="accent3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4572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9144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3716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82880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6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92124" y="4099292"/>
            <a:ext cx="2770633" cy="2206753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37" name="Picture Placeholder 62"/>
          <p:cNvSpPr>
            <a:spLocks noGrp="1"/>
          </p:cNvSpPr>
          <p:nvPr>
            <p:ph type="pic" sz="quarter" idx="23"/>
          </p:nvPr>
        </p:nvSpPr>
        <p:spPr>
          <a:xfrm>
            <a:off x="5641847" y="2407653"/>
            <a:ext cx="932689" cy="9326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443984" y="2890518"/>
            <a:ext cx="3328416" cy="3558781"/>
          </a:xfrm>
          <a:prstGeom prst="rect">
            <a:avLst/>
          </a:prstGeom>
          <a:ln>
            <a:solidFill>
              <a:schemeClr val="accent1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239" name="Text Placehold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4722876" y="4099292"/>
            <a:ext cx="2770633" cy="2206753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40" name="Picture Placeholder 62"/>
          <p:cNvSpPr>
            <a:spLocks noGrp="1"/>
          </p:cNvSpPr>
          <p:nvPr>
            <p:ph type="pic" sz="quarter" idx="26"/>
          </p:nvPr>
        </p:nvSpPr>
        <p:spPr>
          <a:xfrm>
            <a:off x="9290304" y="2407653"/>
            <a:ext cx="932689" cy="9326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8092440" y="2891788"/>
            <a:ext cx="3328416" cy="3557513"/>
          </a:xfrm>
          <a:prstGeom prst="rect">
            <a:avLst/>
          </a:prstGeom>
          <a:ln>
            <a:solidFill>
              <a:schemeClr val="accent4"/>
            </a:solidFill>
            <a:round/>
          </a:ln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242" name="Text Placeholder 51"/>
          <p:cNvSpPr>
            <a:spLocks noGrp="1"/>
          </p:cNvSpPr>
          <p:nvPr>
            <p:ph type="body" sz="quarter" idx="28" hasCustomPrompt="1"/>
          </p:nvPr>
        </p:nvSpPr>
        <p:spPr>
          <a:xfrm>
            <a:off x="8371331" y="4099292"/>
            <a:ext cx="2770633" cy="2206753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r>
              <a:t>Click to add text</a:t>
            </a:r>
          </a:p>
        </p:txBody>
      </p:sp>
      <p:sp>
        <p:nvSpPr>
          <p:cNvPr id="243" name="Oval 2"/>
          <p:cNvSpPr/>
          <p:nvPr/>
        </p:nvSpPr>
        <p:spPr>
          <a:xfrm>
            <a:off x="1911095" y="2409683"/>
            <a:ext cx="932689" cy="932689"/>
          </a:xfrm>
          <a:prstGeom prst="ellipse">
            <a:avLst/>
          </a:prstGeom>
          <a:ln w="28575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44" name="Oval 5"/>
          <p:cNvSpPr/>
          <p:nvPr/>
        </p:nvSpPr>
        <p:spPr>
          <a:xfrm>
            <a:off x="5642355" y="2407653"/>
            <a:ext cx="932689" cy="932689"/>
          </a:xfrm>
          <a:prstGeom prst="ellipse">
            <a:avLst/>
          </a:prstGeom>
          <a:ln w="28575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245" name="Oval 6"/>
          <p:cNvSpPr/>
          <p:nvPr/>
        </p:nvSpPr>
        <p:spPr>
          <a:xfrm>
            <a:off x="9289795" y="2412732"/>
            <a:ext cx="932689" cy="932689"/>
          </a:xfrm>
          <a:prstGeom prst="ellipse">
            <a:avLst/>
          </a:prstGeom>
          <a:ln w="28575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mage 2"/>
          <p:cNvSpPr/>
          <p:nvPr/>
        </p:nvSpPr>
        <p:spPr>
          <a:xfrm>
            <a:off x="8758238" y="-14287"/>
            <a:ext cx="3433763" cy="345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3" name="Image 3"/>
          <p:cNvSpPr/>
          <p:nvPr/>
        </p:nvSpPr>
        <p:spPr>
          <a:xfrm>
            <a:off x="8758238" y="3438525"/>
            <a:ext cx="3433763" cy="3433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9671" y="21600"/>
                  <a:pt x="0" y="1192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4" name="Image 4"/>
          <p:cNvSpPr/>
          <p:nvPr/>
        </p:nvSpPr>
        <p:spPr>
          <a:xfrm flipV="1">
            <a:off x="9991725" y="1247774"/>
            <a:ext cx="2200276" cy="2181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1930"/>
                  <a:pt x="9670" y="21600"/>
                  <a:pt x="21600" y="216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5" name="Image 7"/>
          <p:cNvSpPr/>
          <p:nvPr/>
        </p:nvSpPr>
        <p:spPr>
          <a:xfrm flipV="1">
            <a:off x="-20086" y="4580050"/>
            <a:ext cx="2277949" cy="227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29" y="21600"/>
                  <a:pt x="21600" y="11929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56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886" y="3441269"/>
            <a:ext cx="2200115" cy="220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Image 2"/>
          <p:cNvSpPr/>
          <p:nvPr/>
        </p:nvSpPr>
        <p:spPr>
          <a:xfrm>
            <a:off x="1707958" y="5667616"/>
            <a:ext cx="775022" cy="77502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8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1" cy="2628053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Click to add title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08760" y="3556430"/>
            <a:ext cx="6527801" cy="189321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755294" indent="-416966">
              <a:buFontTx/>
            </a:lvl2pPr>
            <a:lvl3pPr marL="1212494" indent="-416966">
              <a:buFontTx/>
            </a:lvl3pPr>
            <a:lvl4pPr marL="1669694" indent="-416966">
              <a:buFontTx/>
            </a:lvl4pPr>
            <a:lvl5pPr marL="2126894" indent="-416966">
              <a:buFontTx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: Shape 12"/>
          <p:cNvSpPr/>
          <p:nvPr/>
        </p:nvSpPr>
        <p:spPr>
          <a:xfrm>
            <a:off x="-1" y="0"/>
            <a:ext cx="8948739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321" y="0"/>
                </a:lnTo>
                <a:lnTo>
                  <a:pt x="14597" y="46"/>
                </a:lnTo>
                <a:cubicBezTo>
                  <a:pt x="18562" y="841"/>
                  <a:pt x="21600" y="5335"/>
                  <a:pt x="21600" y="10761"/>
                </a:cubicBezTo>
                <a:cubicBezTo>
                  <a:pt x="21600" y="16560"/>
                  <a:pt x="18129" y="21296"/>
                  <a:pt x="13764" y="21586"/>
                </a:cubicBezTo>
                <a:lnTo>
                  <a:pt x="1333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DFA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8" name="Freeform: Shape 18"/>
          <p:cNvSpPr/>
          <p:nvPr/>
        </p:nvSpPr>
        <p:spPr>
          <a:xfrm>
            <a:off x="7538625" y="13141"/>
            <a:ext cx="4653375" cy="6831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5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5859" y="21600"/>
                </a:lnTo>
                <a:cubicBezTo>
                  <a:pt x="7100" y="21600"/>
                  <a:pt x="0" y="16765"/>
                  <a:pt x="0" y="10800"/>
                </a:cubicBezTo>
                <a:cubicBezTo>
                  <a:pt x="0" y="4835"/>
                  <a:pt x="7100" y="0"/>
                  <a:pt x="1585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69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234" y="-25041"/>
            <a:ext cx="3432192" cy="343219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527047" y="327988"/>
            <a:ext cx="4550666" cy="245377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4800"/>
              </a:lnSpc>
            </a:lvl1pPr>
          </a:lstStyle>
          <a:p>
            <a:r>
              <a:t>Click to add title</a:t>
            </a:r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45336" y="2846832"/>
            <a:ext cx="4550665" cy="2314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Image 0"/>
          <p:cNvSpPr/>
          <p:nvPr/>
        </p:nvSpPr>
        <p:spPr>
          <a:xfrm>
            <a:off x="-5568" y="-2784"/>
            <a:ext cx="3443288" cy="689133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80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10" y="-2784"/>
            <a:ext cx="1734411" cy="516731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Freeform: Shape 12"/>
          <p:cNvSpPr/>
          <p:nvPr/>
        </p:nvSpPr>
        <p:spPr>
          <a:xfrm>
            <a:off x="1721621" y="-2785"/>
            <a:ext cx="1716116" cy="172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" y="0"/>
                </a:moveTo>
                <a:lnTo>
                  <a:pt x="1389" y="0"/>
                </a:lnTo>
                <a:cubicBezTo>
                  <a:pt x="1389" y="11145"/>
                  <a:pt x="10455" y="20210"/>
                  <a:pt x="21599" y="20210"/>
                </a:cubicBezTo>
                <a:lnTo>
                  <a:pt x="21599" y="20424"/>
                </a:lnTo>
                <a:lnTo>
                  <a:pt x="21600" y="20425"/>
                </a:lnTo>
                <a:cubicBezTo>
                  <a:pt x="10338" y="20425"/>
                  <a:pt x="1175" y="11262"/>
                  <a:pt x="1175" y="0"/>
                </a:cubicBezTo>
                <a:close/>
                <a:moveTo>
                  <a:pt x="0" y="0"/>
                </a:moveTo>
                <a:lnTo>
                  <a:pt x="214" y="0"/>
                </a:lnTo>
                <a:cubicBezTo>
                  <a:pt x="214" y="11793"/>
                  <a:pt x="9807" y="21386"/>
                  <a:pt x="21600" y="21386"/>
                </a:cubicBezTo>
                <a:lnTo>
                  <a:pt x="21600" y="21600"/>
                </a:lnTo>
                <a:cubicBezTo>
                  <a:pt x="9690" y="21600"/>
                  <a:pt x="0" y="11910"/>
                  <a:pt x="0" y="0"/>
                </a:cubicBezTo>
                <a:close/>
                <a:moveTo>
                  <a:pt x="2351" y="0"/>
                </a:moveTo>
                <a:lnTo>
                  <a:pt x="2565" y="0"/>
                </a:lnTo>
                <a:cubicBezTo>
                  <a:pt x="2565" y="10497"/>
                  <a:pt x="11105" y="19035"/>
                  <a:pt x="21600" y="19035"/>
                </a:cubicBezTo>
                <a:lnTo>
                  <a:pt x="21600" y="19249"/>
                </a:lnTo>
                <a:cubicBezTo>
                  <a:pt x="10986" y="19249"/>
                  <a:pt x="2351" y="10614"/>
                  <a:pt x="2351" y="0"/>
                </a:cubicBezTo>
                <a:close/>
                <a:moveTo>
                  <a:pt x="3526" y="0"/>
                </a:moveTo>
                <a:lnTo>
                  <a:pt x="3740" y="0"/>
                </a:lnTo>
                <a:cubicBezTo>
                  <a:pt x="3740" y="9847"/>
                  <a:pt x="11751" y="17860"/>
                  <a:pt x="21600" y="17860"/>
                </a:cubicBezTo>
                <a:lnTo>
                  <a:pt x="21600" y="18074"/>
                </a:lnTo>
                <a:cubicBezTo>
                  <a:pt x="11634" y="18074"/>
                  <a:pt x="3526" y="9966"/>
                  <a:pt x="3526" y="0"/>
                </a:cubicBezTo>
                <a:close/>
                <a:moveTo>
                  <a:pt x="4701" y="0"/>
                </a:moveTo>
                <a:lnTo>
                  <a:pt x="4915" y="0"/>
                </a:lnTo>
                <a:cubicBezTo>
                  <a:pt x="4915" y="9199"/>
                  <a:pt x="12399" y="16684"/>
                  <a:pt x="21599" y="16684"/>
                </a:cubicBezTo>
                <a:lnTo>
                  <a:pt x="21599" y="16898"/>
                </a:lnTo>
                <a:lnTo>
                  <a:pt x="21600" y="16899"/>
                </a:lnTo>
                <a:cubicBezTo>
                  <a:pt x="12282" y="16899"/>
                  <a:pt x="4701" y="9318"/>
                  <a:pt x="4701" y="0"/>
                </a:cubicBezTo>
                <a:close/>
                <a:moveTo>
                  <a:pt x="5877" y="0"/>
                </a:moveTo>
                <a:lnTo>
                  <a:pt x="6091" y="0"/>
                </a:lnTo>
                <a:cubicBezTo>
                  <a:pt x="6091" y="8551"/>
                  <a:pt x="13049" y="15509"/>
                  <a:pt x="21600" y="15509"/>
                </a:cubicBezTo>
                <a:lnTo>
                  <a:pt x="21600" y="15723"/>
                </a:lnTo>
                <a:cubicBezTo>
                  <a:pt x="12931" y="15723"/>
                  <a:pt x="5877" y="8669"/>
                  <a:pt x="5877" y="0"/>
                </a:cubicBezTo>
                <a:close/>
                <a:moveTo>
                  <a:pt x="7052" y="0"/>
                </a:moveTo>
                <a:lnTo>
                  <a:pt x="7266" y="0"/>
                </a:lnTo>
                <a:cubicBezTo>
                  <a:pt x="7266" y="7903"/>
                  <a:pt x="13697" y="14334"/>
                  <a:pt x="21600" y="14334"/>
                </a:cubicBezTo>
                <a:lnTo>
                  <a:pt x="21600" y="14548"/>
                </a:lnTo>
                <a:cubicBezTo>
                  <a:pt x="13579" y="14548"/>
                  <a:pt x="7052" y="8021"/>
                  <a:pt x="7052" y="0"/>
                </a:cubicBezTo>
                <a:close/>
                <a:moveTo>
                  <a:pt x="8227" y="0"/>
                </a:moveTo>
                <a:lnTo>
                  <a:pt x="8441" y="0"/>
                </a:lnTo>
                <a:cubicBezTo>
                  <a:pt x="8441" y="7255"/>
                  <a:pt x="14343" y="13158"/>
                  <a:pt x="21599" y="13158"/>
                </a:cubicBezTo>
                <a:lnTo>
                  <a:pt x="21599" y="13371"/>
                </a:lnTo>
                <a:lnTo>
                  <a:pt x="21600" y="13373"/>
                </a:lnTo>
                <a:cubicBezTo>
                  <a:pt x="14227" y="13373"/>
                  <a:pt x="8227" y="7374"/>
                  <a:pt x="8227" y="0"/>
                </a:cubicBezTo>
                <a:close/>
                <a:moveTo>
                  <a:pt x="9404" y="0"/>
                </a:moveTo>
                <a:lnTo>
                  <a:pt x="9617" y="0"/>
                </a:lnTo>
                <a:cubicBezTo>
                  <a:pt x="9617" y="6607"/>
                  <a:pt x="14993" y="11983"/>
                  <a:pt x="21600" y="11983"/>
                </a:cubicBezTo>
                <a:lnTo>
                  <a:pt x="21600" y="12196"/>
                </a:lnTo>
                <a:cubicBezTo>
                  <a:pt x="14875" y="12196"/>
                  <a:pt x="9404" y="6725"/>
                  <a:pt x="9404" y="0"/>
                </a:cubicBezTo>
                <a:close/>
                <a:moveTo>
                  <a:pt x="10579" y="0"/>
                </a:moveTo>
                <a:lnTo>
                  <a:pt x="10792" y="0"/>
                </a:lnTo>
                <a:cubicBezTo>
                  <a:pt x="10792" y="5959"/>
                  <a:pt x="15641" y="10808"/>
                  <a:pt x="21600" y="10808"/>
                </a:cubicBezTo>
                <a:lnTo>
                  <a:pt x="21600" y="11021"/>
                </a:lnTo>
                <a:cubicBezTo>
                  <a:pt x="15523" y="11021"/>
                  <a:pt x="10579" y="6077"/>
                  <a:pt x="10579" y="0"/>
                </a:cubicBezTo>
                <a:close/>
                <a:moveTo>
                  <a:pt x="11754" y="0"/>
                </a:moveTo>
                <a:lnTo>
                  <a:pt x="11967" y="0"/>
                </a:lnTo>
                <a:cubicBezTo>
                  <a:pt x="11967" y="5311"/>
                  <a:pt x="16289" y="9631"/>
                  <a:pt x="21600" y="9631"/>
                </a:cubicBezTo>
                <a:lnTo>
                  <a:pt x="21600" y="9846"/>
                </a:lnTo>
                <a:cubicBezTo>
                  <a:pt x="16171" y="9846"/>
                  <a:pt x="11754" y="5429"/>
                  <a:pt x="11754" y="0"/>
                </a:cubicBezTo>
                <a:close/>
                <a:moveTo>
                  <a:pt x="12930" y="0"/>
                </a:moveTo>
                <a:lnTo>
                  <a:pt x="13144" y="0"/>
                </a:lnTo>
                <a:cubicBezTo>
                  <a:pt x="13144" y="4663"/>
                  <a:pt x="16938" y="8456"/>
                  <a:pt x="21600" y="8456"/>
                </a:cubicBezTo>
                <a:lnTo>
                  <a:pt x="21600" y="8670"/>
                </a:lnTo>
                <a:cubicBezTo>
                  <a:pt x="16819" y="8670"/>
                  <a:pt x="12930" y="4780"/>
                  <a:pt x="12930" y="0"/>
                </a:cubicBezTo>
                <a:close/>
                <a:moveTo>
                  <a:pt x="14105" y="0"/>
                </a:moveTo>
                <a:lnTo>
                  <a:pt x="14319" y="0"/>
                </a:lnTo>
                <a:cubicBezTo>
                  <a:pt x="14319" y="4014"/>
                  <a:pt x="17585" y="7281"/>
                  <a:pt x="21600" y="7281"/>
                </a:cubicBezTo>
                <a:lnTo>
                  <a:pt x="21600" y="7495"/>
                </a:lnTo>
                <a:cubicBezTo>
                  <a:pt x="17467" y="7495"/>
                  <a:pt x="14105" y="4133"/>
                  <a:pt x="14105" y="0"/>
                </a:cubicBezTo>
                <a:close/>
                <a:moveTo>
                  <a:pt x="15280" y="0"/>
                </a:moveTo>
                <a:lnTo>
                  <a:pt x="15494" y="0"/>
                </a:lnTo>
                <a:cubicBezTo>
                  <a:pt x="15494" y="3366"/>
                  <a:pt x="18233" y="6105"/>
                  <a:pt x="21600" y="6105"/>
                </a:cubicBezTo>
                <a:lnTo>
                  <a:pt x="21600" y="6320"/>
                </a:lnTo>
                <a:cubicBezTo>
                  <a:pt x="18115" y="6320"/>
                  <a:pt x="15280" y="3485"/>
                  <a:pt x="15280" y="0"/>
                </a:cubicBezTo>
                <a:close/>
                <a:moveTo>
                  <a:pt x="16456" y="0"/>
                </a:moveTo>
                <a:lnTo>
                  <a:pt x="16670" y="0"/>
                </a:lnTo>
                <a:cubicBezTo>
                  <a:pt x="16670" y="2718"/>
                  <a:pt x="18882" y="4930"/>
                  <a:pt x="21600" y="4930"/>
                </a:cubicBezTo>
                <a:lnTo>
                  <a:pt x="21600" y="5144"/>
                </a:lnTo>
                <a:cubicBezTo>
                  <a:pt x="18763" y="5144"/>
                  <a:pt x="16456" y="2836"/>
                  <a:pt x="16456" y="0"/>
                </a:cubicBezTo>
                <a:close/>
                <a:moveTo>
                  <a:pt x="17631" y="0"/>
                </a:moveTo>
                <a:lnTo>
                  <a:pt x="17845" y="0"/>
                </a:lnTo>
                <a:cubicBezTo>
                  <a:pt x="17845" y="2070"/>
                  <a:pt x="19530" y="3755"/>
                  <a:pt x="21600" y="3755"/>
                </a:cubicBezTo>
                <a:lnTo>
                  <a:pt x="21600" y="3969"/>
                </a:lnTo>
                <a:cubicBezTo>
                  <a:pt x="19412" y="3969"/>
                  <a:pt x="17631" y="2188"/>
                  <a:pt x="17631" y="0"/>
                </a:cubicBezTo>
                <a:close/>
                <a:moveTo>
                  <a:pt x="18806" y="0"/>
                </a:moveTo>
                <a:lnTo>
                  <a:pt x="19020" y="0"/>
                </a:lnTo>
                <a:cubicBezTo>
                  <a:pt x="19020" y="1422"/>
                  <a:pt x="20176" y="2580"/>
                  <a:pt x="21600" y="2580"/>
                </a:cubicBezTo>
                <a:lnTo>
                  <a:pt x="21600" y="2794"/>
                </a:lnTo>
                <a:cubicBezTo>
                  <a:pt x="20060" y="2794"/>
                  <a:pt x="18806" y="1541"/>
                  <a:pt x="18806" y="0"/>
                </a:cubicBezTo>
                <a:close/>
              </a:path>
            </a:pathLst>
          </a:custGeom>
          <a:solidFill>
            <a:srgbClr val="FDFAF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2" name="Image 5"/>
          <p:cNvSpPr/>
          <p:nvPr/>
        </p:nvSpPr>
        <p:spPr>
          <a:xfrm>
            <a:off x="-5568" y="3440503"/>
            <a:ext cx="3443288" cy="344805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83" name="Image 6" descr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56" y="3440503"/>
            <a:ext cx="1719265" cy="172402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3685032" y="755373"/>
            <a:ext cx="7740995" cy="1500146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Click to add title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85032" y="2305214"/>
            <a:ext cx="3741929" cy="4306382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 marL="739257" indent="-400929">
              <a:defRPr sz="1500"/>
            </a:lvl2pPr>
            <a:lvl3pPr marL="1229867" indent="-434339">
              <a:defRPr sz="1500"/>
            </a:lvl3pPr>
            <a:lvl4pPr marL="1687067" indent="-434339">
              <a:defRPr sz="1500"/>
            </a:lvl4pPr>
            <a:lvl5pPr marL="2144267" indent="-434339">
              <a:defRPr sz="15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: Shape 10"/>
          <p:cNvSpPr/>
          <p:nvPr/>
        </p:nvSpPr>
        <p:spPr>
          <a:xfrm flipH="1" flipV="1">
            <a:off x="9949173" y="4755034"/>
            <a:ext cx="2242828" cy="210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85" y="0"/>
                </a:moveTo>
                <a:lnTo>
                  <a:pt x="21600" y="0"/>
                </a:lnTo>
                <a:lnTo>
                  <a:pt x="21560" y="848"/>
                </a:lnTo>
                <a:cubicBezTo>
                  <a:pt x="20448" y="12488"/>
                  <a:pt x="11203" y="21600"/>
                  <a:pt x="0" y="21600"/>
                </a:cubicBezTo>
                <a:lnTo>
                  <a:pt x="0" y="21371"/>
                </a:lnTo>
                <a:cubicBezTo>
                  <a:pt x="11092" y="21371"/>
                  <a:pt x="20245" y="12349"/>
                  <a:pt x="21346" y="825"/>
                </a:cubicBezTo>
                <a:close/>
                <a:moveTo>
                  <a:pt x="20206" y="0"/>
                </a:moveTo>
                <a:lnTo>
                  <a:pt x="20421" y="0"/>
                </a:lnTo>
                <a:lnTo>
                  <a:pt x="20387" y="720"/>
                </a:lnTo>
                <a:cubicBezTo>
                  <a:pt x="19335" y="11726"/>
                  <a:pt x="10593" y="20343"/>
                  <a:pt x="0" y="20343"/>
                </a:cubicBezTo>
                <a:lnTo>
                  <a:pt x="0" y="20114"/>
                </a:lnTo>
                <a:cubicBezTo>
                  <a:pt x="10483" y="20114"/>
                  <a:pt x="19132" y="11588"/>
                  <a:pt x="20172" y="698"/>
                </a:cubicBezTo>
                <a:close/>
                <a:moveTo>
                  <a:pt x="19026" y="0"/>
                </a:moveTo>
                <a:lnTo>
                  <a:pt x="19241" y="0"/>
                </a:lnTo>
                <a:lnTo>
                  <a:pt x="19213" y="592"/>
                </a:lnTo>
                <a:cubicBezTo>
                  <a:pt x="18222" y="10964"/>
                  <a:pt x="9984" y="19084"/>
                  <a:pt x="0" y="19084"/>
                </a:cubicBezTo>
                <a:lnTo>
                  <a:pt x="0" y="18856"/>
                </a:lnTo>
                <a:cubicBezTo>
                  <a:pt x="9873" y="18856"/>
                  <a:pt x="18020" y="10825"/>
                  <a:pt x="18999" y="568"/>
                </a:cubicBezTo>
                <a:close/>
                <a:moveTo>
                  <a:pt x="17848" y="0"/>
                </a:moveTo>
                <a:lnTo>
                  <a:pt x="18062" y="0"/>
                </a:lnTo>
                <a:lnTo>
                  <a:pt x="18040" y="463"/>
                </a:lnTo>
                <a:cubicBezTo>
                  <a:pt x="17110" y="10203"/>
                  <a:pt x="9374" y="17827"/>
                  <a:pt x="0" y="17827"/>
                </a:cubicBezTo>
                <a:lnTo>
                  <a:pt x="0" y="17598"/>
                </a:lnTo>
                <a:cubicBezTo>
                  <a:pt x="9263" y="17598"/>
                  <a:pt x="16907" y="10065"/>
                  <a:pt x="17827" y="440"/>
                </a:cubicBezTo>
                <a:close/>
                <a:moveTo>
                  <a:pt x="16668" y="0"/>
                </a:moveTo>
                <a:lnTo>
                  <a:pt x="16883" y="0"/>
                </a:lnTo>
                <a:lnTo>
                  <a:pt x="16867" y="335"/>
                </a:lnTo>
                <a:cubicBezTo>
                  <a:pt x="15997" y="9441"/>
                  <a:pt x="8765" y="16570"/>
                  <a:pt x="0" y="16570"/>
                </a:cubicBezTo>
                <a:lnTo>
                  <a:pt x="0" y="16341"/>
                </a:lnTo>
                <a:cubicBezTo>
                  <a:pt x="8653" y="16341"/>
                  <a:pt x="15794" y="9303"/>
                  <a:pt x="16653" y="313"/>
                </a:cubicBezTo>
                <a:close/>
                <a:moveTo>
                  <a:pt x="15489" y="0"/>
                </a:moveTo>
                <a:lnTo>
                  <a:pt x="15703" y="0"/>
                </a:lnTo>
                <a:lnTo>
                  <a:pt x="15693" y="206"/>
                </a:lnTo>
                <a:cubicBezTo>
                  <a:pt x="14884" y="8678"/>
                  <a:pt x="8154" y="15311"/>
                  <a:pt x="0" y="15311"/>
                </a:cubicBezTo>
                <a:lnTo>
                  <a:pt x="0" y="15083"/>
                </a:lnTo>
                <a:cubicBezTo>
                  <a:pt x="8044" y="15083"/>
                  <a:pt x="14682" y="8540"/>
                  <a:pt x="15480" y="183"/>
                </a:cubicBezTo>
                <a:close/>
                <a:moveTo>
                  <a:pt x="14310" y="0"/>
                </a:moveTo>
                <a:lnTo>
                  <a:pt x="14524" y="0"/>
                </a:lnTo>
                <a:lnTo>
                  <a:pt x="14520" y="78"/>
                </a:lnTo>
                <a:cubicBezTo>
                  <a:pt x="13772" y="7917"/>
                  <a:pt x="7545" y="14054"/>
                  <a:pt x="0" y="14054"/>
                </a:cubicBezTo>
                <a:lnTo>
                  <a:pt x="0" y="13825"/>
                </a:lnTo>
                <a:cubicBezTo>
                  <a:pt x="7434" y="13825"/>
                  <a:pt x="13569" y="7778"/>
                  <a:pt x="14307" y="55"/>
                </a:cubicBezTo>
                <a:close/>
                <a:moveTo>
                  <a:pt x="13123" y="0"/>
                </a:moveTo>
                <a:lnTo>
                  <a:pt x="13340" y="0"/>
                </a:lnTo>
                <a:lnTo>
                  <a:pt x="13144" y="1369"/>
                </a:lnTo>
                <a:cubicBezTo>
                  <a:pt x="11891" y="7882"/>
                  <a:pt x="6474" y="12797"/>
                  <a:pt x="0" y="12797"/>
                </a:cubicBezTo>
                <a:lnTo>
                  <a:pt x="0" y="12568"/>
                </a:lnTo>
                <a:cubicBezTo>
                  <a:pt x="6370" y="12568"/>
                  <a:pt x="11700" y="7733"/>
                  <a:pt x="12933" y="1324"/>
                </a:cubicBezTo>
                <a:close/>
                <a:moveTo>
                  <a:pt x="11931" y="0"/>
                </a:moveTo>
                <a:lnTo>
                  <a:pt x="12148" y="0"/>
                </a:lnTo>
                <a:lnTo>
                  <a:pt x="11988" y="1116"/>
                </a:lnTo>
                <a:cubicBezTo>
                  <a:pt x="10845" y="7057"/>
                  <a:pt x="5904" y="11539"/>
                  <a:pt x="0" y="11539"/>
                </a:cubicBezTo>
                <a:lnTo>
                  <a:pt x="0" y="11310"/>
                </a:lnTo>
                <a:cubicBezTo>
                  <a:pt x="5801" y="11310"/>
                  <a:pt x="10655" y="6907"/>
                  <a:pt x="11778" y="1070"/>
                </a:cubicBezTo>
                <a:close/>
                <a:moveTo>
                  <a:pt x="10740" y="0"/>
                </a:moveTo>
                <a:lnTo>
                  <a:pt x="10957" y="0"/>
                </a:lnTo>
                <a:lnTo>
                  <a:pt x="10833" y="862"/>
                </a:lnTo>
                <a:cubicBezTo>
                  <a:pt x="9800" y="6231"/>
                  <a:pt x="5335" y="10281"/>
                  <a:pt x="0" y="10281"/>
                </a:cubicBezTo>
                <a:lnTo>
                  <a:pt x="0" y="10052"/>
                </a:lnTo>
                <a:cubicBezTo>
                  <a:pt x="5232" y="10052"/>
                  <a:pt x="9610" y="6081"/>
                  <a:pt x="10623" y="816"/>
                </a:cubicBezTo>
                <a:close/>
                <a:moveTo>
                  <a:pt x="9548" y="0"/>
                </a:moveTo>
                <a:lnTo>
                  <a:pt x="9766" y="0"/>
                </a:lnTo>
                <a:lnTo>
                  <a:pt x="9678" y="609"/>
                </a:lnTo>
                <a:cubicBezTo>
                  <a:pt x="8755" y="5406"/>
                  <a:pt x="4766" y="9024"/>
                  <a:pt x="0" y="9024"/>
                </a:cubicBezTo>
                <a:lnTo>
                  <a:pt x="0" y="8795"/>
                </a:lnTo>
                <a:cubicBezTo>
                  <a:pt x="4663" y="8795"/>
                  <a:pt x="8564" y="5256"/>
                  <a:pt x="9467" y="563"/>
                </a:cubicBezTo>
                <a:close/>
                <a:moveTo>
                  <a:pt x="8341" y="0"/>
                </a:moveTo>
                <a:lnTo>
                  <a:pt x="8556" y="0"/>
                </a:lnTo>
                <a:lnTo>
                  <a:pt x="8522" y="356"/>
                </a:lnTo>
                <a:cubicBezTo>
                  <a:pt x="7709" y="4580"/>
                  <a:pt x="4196" y="7766"/>
                  <a:pt x="0" y="7766"/>
                </a:cubicBezTo>
                <a:lnTo>
                  <a:pt x="0" y="7537"/>
                </a:lnTo>
                <a:cubicBezTo>
                  <a:pt x="4094" y="7537"/>
                  <a:pt x="7519" y="4429"/>
                  <a:pt x="8312" y="310"/>
                </a:cubicBezTo>
                <a:close/>
                <a:moveTo>
                  <a:pt x="7162" y="0"/>
                </a:moveTo>
                <a:lnTo>
                  <a:pt x="7377" y="0"/>
                </a:lnTo>
                <a:lnTo>
                  <a:pt x="7367" y="103"/>
                </a:lnTo>
                <a:cubicBezTo>
                  <a:pt x="6665" y="3754"/>
                  <a:pt x="3629" y="6508"/>
                  <a:pt x="0" y="6508"/>
                </a:cubicBezTo>
                <a:lnTo>
                  <a:pt x="0" y="6280"/>
                </a:lnTo>
                <a:cubicBezTo>
                  <a:pt x="3524" y="6280"/>
                  <a:pt x="6474" y="3604"/>
                  <a:pt x="7157" y="57"/>
                </a:cubicBezTo>
                <a:close/>
                <a:moveTo>
                  <a:pt x="5944" y="0"/>
                </a:moveTo>
                <a:lnTo>
                  <a:pt x="6168" y="0"/>
                </a:lnTo>
                <a:lnTo>
                  <a:pt x="5842" y="1119"/>
                </a:lnTo>
                <a:cubicBezTo>
                  <a:pt x="4878" y="3545"/>
                  <a:pt x="2623" y="5251"/>
                  <a:pt x="0" y="5251"/>
                </a:cubicBezTo>
                <a:lnTo>
                  <a:pt x="0" y="5022"/>
                </a:lnTo>
                <a:cubicBezTo>
                  <a:pt x="2533" y="5022"/>
                  <a:pt x="4712" y="3374"/>
                  <a:pt x="5643" y="1030"/>
                </a:cubicBezTo>
                <a:close/>
                <a:moveTo>
                  <a:pt x="4715" y="0"/>
                </a:moveTo>
                <a:lnTo>
                  <a:pt x="4939" y="0"/>
                </a:lnTo>
                <a:lnTo>
                  <a:pt x="4755" y="630"/>
                </a:lnTo>
                <a:cubicBezTo>
                  <a:pt x="3970" y="2604"/>
                  <a:pt x="2134" y="3993"/>
                  <a:pt x="0" y="3993"/>
                </a:cubicBezTo>
                <a:lnTo>
                  <a:pt x="0" y="3764"/>
                </a:lnTo>
                <a:cubicBezTo>
                  <a:pt x="2046" y="3764"/>
                  <a:pt x="3805" y="2433"/>
                  <a:pt x="4557" y="540"/>
                </a:cubicBezTo>
                <a:close/>
                <a:moveTo>
                  <a:pt x="3486" y="0"/>
                </a:moveTo>
                <a:lnTo>
                  <a:pt x="3710" y="0"/>
                </a:lnTo>
                <a:lnTo>
                  <a:pt x="3669" y="140"/>
                </a:lnTo>
                <a:cubicBezTo>
                  <a:pt x="3063" y="1664"/>
                  <a:pt x="1647" y="2736"/>
                  <a:pt x="0" y="2736"/>
                </a:cubicBezTo>
                <a:lnTo>
                  <a:pt x="0" y="2507"/>
                </a:lnTo>
                <a:cubicBezTo>
                  <a:pt x="1558" y="2507"/>
                  <a:pt x="2898" y="1493"/>
                  <a:pt x="3471" y="51"/>
                </a:cubicBezTo>
                <a:close/>
                <a:moveTo>
                  <a:pt x="2108" y="0"/>
                </a:moveTo>
                <a:lnTo>
                  <a:pt x="2405" y="0"/>
                </a:lnTo>
                <a:lnTo>
                  <a:pt x="2324" y="159"/>
                </a:lnTo>
                <a:cubicBezTo>
                  <a:pt x="1820" y="954"/>
                  <a:pt x="966" y="1478"/>
                  <a:pt x="0" y="1478"/>
                </a:cubicBezTo>
                <a:lnTo>
                  <a:pt x="0" y="1250"/>
                </a:lnTo>
                <a:cubicBezTo>
                  <a:pt x="714" y="1250"/>
                  <a:pt x="1361" y="940"/>
                  <a:pt x="1830" y="440"/>
                </a:cubicBezTo>
                <a:close/>
              </a:path>
            </a:pathLst>
          </a:custGeom>
          <a:solidFill>
            <a:srgbClr val="EEF3F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1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70215" y="741457"/>
            <a:ext cx="3932238" cy="1524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Click to add title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0215" y="2301901"/>
            <a:ext cx="3932238" cy="35670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Freeform: Shape 10"/>
          <p:cNvSpPr/>
          <p:nvPr/>
        </p:nvSpPr>
        <p:spPr>
          <a:xfrm flipH="1" flipV="1">
            <a:off x="9949173" y="4755034"/>
            <a:ext cx="2242828" cy="210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85" y="0"/>
                </a:moveTo>
                <a:lnTo>
                  <a:pt x="21600" y="0"/>
                </a:lnTo>
                <a:lnTo>
                  <a:pt x="21560" y="848"/>
                </a:lnTo>
                <a:cubicBezTo>
                  <a:pt x="20448" y="12488"/>
                  <a:pt x="11203" y="21600"/>
                  <a:pt x="0" y="21600"/>
                </a:cubicBezTo>
                <a:lnTo>
                  <a:pt x="0" y="21371"/>
                </a:lnTo>
                <a:cubicBezTo>
                  <a:pt x="11092" y="21371"/>
                  <a:pt x="20245" y="12349"/>
                  <a:pt x="21346" y="825"/>
                </a:cubicBezTo>
                <a:close/>
                <a:moveTo>
                  <a:pt x="20206" y="0"/>
                </a:moveTo>
                <a:lnTo>
                  <a:pt x="20421" y="0"/>
                </a:lnTo>
                <a:lnTo>
                  <a:pt x="20387" y="720"/>
                </a:lnTo>
                <a:cubicBezTo>
                  <a:pt x="19335" y="11726"/>
                  <a:pt x="10593" y="20343"/>
                  <a:pt x="0" y="20343"/>
                </a:cubicBezTo>
                <a:lnTo>
                  <a:pt x="0" y="20114"/>
                </a:lnTo>
                <a:cubicBezTo>
                  <a:pt x="10483" y="20114"/>
                  <a:pt x="19132" y="11588"/>
                  <a:pt x="20172" y="698"/>
                </a:cubicBezTo>
                <a:close/>
                <a:moveTo>
                  <a:pt x="19026" y="0"/>
                </a:moveTo>
                <a:lnTo>
                  <a:pt x="19241" y="0"/>
                </a:lnTo>
                <a:lnTo>
                  <a:pt x="19213" y="592"/>
                </a:lnTo>
                <a:cubicBezTo>
                  <a:pt x="18222" y="10964"/>
                  <a:pt x="9984" y="19084"/>
                  <a:pt x="0" y="19084"/>
                </a:cubicBezTo>
                <a:lnTo>
                  <a:pt x="0" y="18856"/>
                </a:lnTo>
                <a:cubicBezTo>
                  <a:pt x="9873" y="18856"/>
                  <a:pt x="18020" y="10825"/>
                  <a:pt x="18999" y="568"/>
                </a:cubicBezTo>
                <a:close/>
                <a:moveTo>
                  <a:pt x="17848" y="0"/>
                </a:moveTo>
                <a:lnTo>
                  <a:pt x="18062" y="0"/>
                </a:lnTo>
                <a:lnTo>
                  <a:pt x="18040" y="463"/>
                </a:lnTo>
                <a:cubicBezTo>
                  <a:pt x="17110" y="10203"/>
                  <a:pt x="9374" y="17827"/>
                  <a:pt x="0" y="17827"/>
                </a:cubicBezTo>
                <a:lnTo>
                  <a:pt x="0" y="17598"/>
                </a:lnTo>
                <a:cubicBezTo>
                  <a:pt x="9263" y="17598"/>
                  <a:pt x="16907" y="10065"/>
                  <a:pt x="17827" y="440"/>
                </a:cubicBezTo>
                <a:close/>
                <a:moveTo>
                  <a:pt x="16668" y="0"/>
                </a:moveTo>
                <a:lnTo>
                  <a:pt x="16883" y="0"/>
                </a:lnTo>
                <a:lnTo>
                  <a:pt x="16867" y="335"/>
                </a:lnTo>
                <a:cubicBezTo>
                  <a:pt x="15997" y="9441"/>
                  <a:pt x="8765" y="16570"/>
                  <a:pt x="0" y="16570"/>
                </a:cubicBezTo>
                <a:lnTo>
                  <a:pt x="0" y="16341"/>
                </a:lnTo>
                <a:cubicBezTo>
                  <a:pt x="8653" y="16341"/>
                  <a:pt x="15794" y="9303"/>
                  <a:pt x="16653" y="313"/>
                </a:cubicBezTo>
                <a:close/>
                <a:moveTo>
                  <a:pt x="15489" y="0"/>
                </a:moveTo>
                <a:lnTo>
                  <a:pt x="15703" y="0"/>
                </a:lnTo>
                <a:lnTo>
                  <a:pt x="15693" y="206"/>
                </a:lnTo>
                <a:cubicBezTo>
                  <a:pt x="14884" y="8678"/>
                  <a:pt x="8154" y="15311"/>
                  <a:pt x="0" y="15311"/>
                </a:cubicBezTo>
                <a:lnTo>
                  <a:pt x="0" y="15083"/>
                </a:lnTo>
                <a:cubicBezTo>
                  <a:pt x="8044" y="15083"/>
                  <a:pt x="14682" y="8540"/>
                  <a:pt x="15480" y="183"/>
                </a:cubicBezTo>
                <a:close/>
                <a:moveTo>
                  <a:pt x="14310" y="0"/>
                </a:moveTo>
                <a:lnTo>
                  <a:pt x="14524" y="0"/>
                </a:lnTo>
                <a:lnTo>
                  <a:pt x="14520" y="78"/>
                </a:lnTo>
                <a:cubicBezTo>
                  <a:pt x="13772" y="7917"/>
                  <a:pt x="7545" y="14054"/>
                  <a:pt x="0" y="14054"/>
                </a:cubicBezTo>
                <a:lnTo>
                  <a:pt x="0" y="13825"/>
                </a:lnTo>
                <a:cubicBezTo>
                  <a:pt x="7434" y="13825"/>
                  <a:pt x="13569" y="7778"/>
                  <a:pt x="14307" y="55"/>
                </a:cubicBezTo>
                <a:close/>
                <a:moveTo>
                  <a:pt x="13123" y="0"/>
                </a:moveTo>
                <a:lnTo>
                  <a:pt x="13340" y="0"/>
                </a:lnTo>
                <a:lnTo>
                  <a:pt x="13144" y="1369"/>
                </a:lnTo>
                <a:cubicBezTo>
                  <a:pt x="11891" y="7882"/>
                  <a:pt x="6474" y="12797"/>
                  <a:pt x="0" y="12797"/>
                </a:cubicBezTo>
                <a:lnTo>
                  <a:pt x="0" y="12568"/>
                </a:lnTo>
                <a:cubicBezTo>
                  <a:pt x="6370" y="12568"/>
                  <a:pt x="11700" y="7733"/>
                  <a:pt x="12933" y="1324"/>
                </a:cubicBezTo>
                <a:close/>
                <a:moveTo>
                  <a:pt x="11931" y="0"/>
                </a:moveTo>
                <a:lnTo>
                  <a:pt x="12148" y="0"/>
                </a:lnTo>
                <a:lnTo>
                  <a:pt x="11988" y="1116"/>
                </a:lnTo>
                <a:cubicBezTo>
                  <a:pt x="10845" y="7057"/>
                  <a:pt x="5904" y="11539"/>
                  <a:pt x="0" y="11539"/>
                </a:cubicBezTo>
                <a:lnTo>
                  <a:pt x="0" y="11310"/>
                </a:lnTo>
                <a:cubicBezTo>
                  <a:pt x="5801" y="11310"/>
                  <a:pt x="10655" y="6907"/>
                  <a:pt x="11778" y="1070"/>
                </a:cubicBezTo>
                <a:close/>
                <a:moveTo>
                  <a:pt x="10740" y="0"/>
                </a:moveTo>
                <a:lnTo>
                  <a:pt x="10957" y="0"/>
                </a:lnTo>
                <a:lnTo>
                  <a:pt x="10833" y="862"/>
                </a:lnTo>
                <a:cubicBezTo>
                  <a:pt x="9800" y="6231"/>
                  <a:pt x="5335" y="10281"/>
                  <a:pt x="0" y="10281"/>
                </a:cubicBezTo>
                <a:lnTo>
                  <a:pt x="0" y="10052"/>
                </a:lnTo>
                <a:cubicBezTo>
                  <a:pt x="5232" y="10052"/>
                  <a:pt x="9610" y="6081"/>
                  <a:pt x="10623" y="816"/>
                </a:cubicBezTo>
                <a:close/>
                <a:moveTo>
                  <a:pt x="9548" y="0"/>
                </a:moveTo>
                <a:lnTo>
                  <a:pt x="9766" y="0"/>
                </a:lnTo>
                <a:lnTo>
                  <a:pt x="9678" y="609"/>
                </a:lnTo>
                <a:cubicBezTo>
                  <a:pt x="8755" y="5406"/>
                  <a:pt x="4766" y="9024"/>
                  <a:pt x="0" y="9024"/>
                </a:cubicBezTo>
                <a:lnTo>
                  <a:pt x="0" y="8795"/>
                </a:lnTo>
                <a:cubicBezTo>
                  <a:pt x="4663" y="8795"/>
                  <a:pt x="8564" y="5256"/>
                  <a:pt x="9467" y="563"/>
                </a:cubicBezTo>
                <a:close/>
                <a:moveTo>
                  <a:pt x="8341" y="0"/>
                </a:moveTo>
                <a:lnTo>
                  <a:pt x="8556" y="0"/>
                </a:lnTo>
                <a:lnTo>
                  <a:pt x="8522" y="356"/>
                </a:lnTo>
                <a:cubicBezTo>
                  <a:pt x="7709" y="4580"/>
                  <a:pt x="4196" y="7766"/>
                  <a:pt x="0" y="7766"/>
                </a:cubicBezTo>
                <a:lnTo>
                  <a:pt x="0" y="7537"/>
                </a:lnTo>
                <a:cubicBezTo>
                  <a:pt x="4094" y="7537"/>
                  <a:pt x="7519" y="4429"/>
                  <a:pt x="8312" y="310"/>
                </a:cubicBezTo>
                <a:close/>
                <a:moveTo>
                  <a:pt x="7162" y="0"/>
                </a:moveTo>
                <a:lnTo>
                  <a:pt x="7377" y="0"/>
                </a:lnTo>
                <a:lnTo>
                  <a:pt x="7367" y="103"/>
                </a:lnTo>
                <a:cubicBezTo>
                  <a:pt x="6665" y="3754"/>
                  <a:pt x="3629" y="6508"/>
                  <a:pt x="0" y="6508"/>
                </a:cubicBezTo>
                <a:lnTo>
                  <a:pt x="0" y="6280"/>
                </a:lnTo>
                <a:cubicBezTo>
                  <a:pt x="3524" y="6280"/>
                  <a:pt x="6474" y="3604"/>
                  <a:pt x="7157" y="57"/>
                </a:cubicBezTo>
                <a:close/>
                <a:moveTo>
                  <a:pt x="5944" y="0"/>
                </a:moveTo>
                <a:lnTo>
                  <a:pt x="6168" y="0"/>
                </a:lnTo>
                <a:lnTo>
                  <a:pt x="5842" y="1119"/>
                </a:lnTo>
                <a:cubicBezTo>
                  <a:pt x="4878" y="3545"/>
                  <a:pt x="2623" y="5251"/>
                  <a:pt x="0" y="5251"/>
                </a:cubicBezTo>
                <a:lnTo>
                  <a:pt x="0" y="5022"/>
                </a:lnTo>
                <a:cubicBezTo>
                  <a:pt x="2533" y="5022"/>
                  <a:pt x="4712" y="3374"/>
                  <a:pt x="5643" y="1030"/>
                </a:cubicBezTo>
                <a:close/>
                <a:moveTo>
                  <a:pt x="4715" y="0"/>
                </a:moveTo>
                <a:lnTo>
                  <a:pt x="4939" y="0"/>
                </a:lnTo>
                <a:lnTo>
                  <a:pt x="4755" y="630"/>
                </a:lnTo>
                <a:cubicBezTo>
                  <a:pt x="3970" y="2604"/>
                  <a:pt x="2134" y="3993"/>
                  <a:pt x="0" y="3993"/>
                </a:cubicBezTo>
                <a:lnTo>
                  <a:pt x="0" y="3764"/>
                </a:lnTo>
                <a:cubicBezTo>
                  <a:pt x="2046" y="3764"/>
                  <a:pt x="3805" y="2433"/>
                  <a:pt x="4557" y="540"/>
                </a:cubicBezTo>
                <a:close/>
                <a:moveTo>
                  <a:pt x="3486" y="0"/>
                </a:moveTo>
                <a:lnTo>
                  <a:pt x="3710" y="0"/>
                </a:lnTo>
                <a:lnTo>
                  <a:pt x="3669" y="140"/>
                </a:lnTo>
                <a:cubicBezTo>
                  <a:pt x="3063" y="1664"/>
                  <a:pt x="1647" y="2736"/>
                  <a:pt x="0" y="2736"/>
                </a:cubicBezTo>
                <a:lnTo>
                  <a:pt x="0" y="2507"/>
                </a:lnTo>
                <a:cubicBezTo>
                  <a:pt x="1558" y="2507"/>
                  <a:pt x="2898" y="1493"/>
                  <a:pt x="3471" y="51"/>
                </a:cubicBezTo>
                <a:close/>
                <a:moveTo>
                  <a:pt x="2108" y="0"/>
                </a:moveTo>
                <a:lnTo>
                  <a:pt x="2405" y="0"/>
                </a:lnTo>
                <a:lnTo>
                  <a:pt x="2324" y="159"/>
                </a:lnTo>
                <a:cubicBezTo>
                  <a:pt x="1820" y="954"/>
                  <a:pt x="966" y="1478"/>
                  <a:pt x="0" y="1478"/>
                </a:cubicBezTo>
                <a:lnTo>
                  <a:pt x="0" y="1250"/>
                </a:lnTo>
                <a:cubicBezTo>
                  <a:pt x="714" y="1250"/>
                  <a:pt x="1361" y="940"/>
                  <a:pt x="1830" y="440"/>
                </a:cubicBezTo>
                <a:close/>
              </a:path>
            </a:pathLst>
          </a:custGeom>
          <a:solidFill>
            <a:srgbClr val="EEF3F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1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60938" y="755372"/>
            <a:ext cx="4011087" cy="148093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Click to add title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0938" y="2286000"/>
            <a:ext cx="4011087" cy="38115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262700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/>
          <p:nvPr/>
        </p:nvGrpSpPr>
        <p:grpSpPr>
          <a:xfrm>
            <a:off x="6452303" y="3405018"/>
            <a:ext cx="5739698" cy="3467972"/>
            <a:chOff x="0" y="0"/>
            <a:chExt cx="5739696" cy="346797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2883157" cy="346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6"/>
            <p:cNvSpPr/>
            <p:nvPr/>
          </p:nvSpPr>
          <p:spPr>
            <a:xfrm>
              <a:off x="2866168" y="0"/>
              <a:ext cx="2873530" cy="346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" name="Group 8"/>
          <p:cNvGrpSpPr/>
          <p:nvPr/>
        </p:nvGrpSpPr>
        <p:grpSpPr>
          <a:xfrm>
            <a:off x="6465609" y="0"/>
            <a:ext cx="5739698" cy="3467971"/>
            <a:chOff x="0" y="0"/>
            <a:chExt cx="5739697" cy="3467970"/>
          </a:xfrm>
        </p:grpSpPr>
        <p:sp>
          <p:nvSpPr>
            <p:cNvPr id="27" name="Freeform 7"/>
            <p:cNvSpPr/>
            <p:nvPr/>
          </p:nvSpPr>
          <p:spPr>
            <a:xfrm rot="10800000">
              <a:off x="2856540" y="0"/>
              <a:ext cx="2883158" cy="346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6"/>
            <p:cNvSpPr/>
            <p:nvPr/>
          </p:nvSpPr>
          <p:spPr>
            <a:xfrm rot="10800000">
              <a:off x="0" y="0"/>
              <a:ext cx="2873530" cy="346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" name="Image 2"/>
          <p:cNvSpPr/>
          <p:nvPr/>
        </p:nvSpPr>
        <p:spPr>
          <a:xfrm>
            <a:off x="7642518" y="4577658"/>
            <a:ext cx="775022" cy="77502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5" cy="2580596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Click to add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99616" y="2770632"/>
            <a:ext cx="5693665" cy="31221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2400"/>
            </a:lvl1pPr>
            <a:lvl2pPr marL="416966" indent="-416966">
              <a:lnSpc>
                <a:spcPct val="150000"/>
              </a:lnSpc>
              <a:spcBef>
                <a:spcPts val="0"/>
              </a:spcBef>
              <a:buFontTx/>
              <a:defRPr sz="2400"/>
            </a:lvl2pPr>
            <a:lvl3pPr marL="801623" indent="-463295">
              <a:lnSpc>
                <a:spcPct val="150000"/>
              </a:lnSpc>
              <a:spcBef>
                <a:spcPts val="0"/>
              </a:spcBef>
              <a:buFontTx/>
              <a:defRPr sz="2400"/>
            </a:lvl3pPr>
            <a:lvl4pPr marL="1716023" indent="-463295">
              <a:lnSpc>
                <a:spcPct val="150000"/>
              </a:lnSpc>
              <a:spcBef>
                <a:spcPts val="0"/>
              </a:spcBef>
              <a:buFontTx/>
              <a:defRPr sz="2400"/>
            </a:lvl4pPr>
            <a:lvl5pPr marL="2173223" indent="-463295">
              <a:lnSpc>
                <a:spcPct val="150000"/>
              </a:lnSpc>
              <a:spcBef>
                <a:spcPts val="0"/>
              </a:spcBef>
              <a:buFontTx/>
              <a:defRPr sz="24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22"/>
          <p:cNvSpPr/>
          <p:nvPr/>
        </p:nvSpPr>
        <p:spPr>
          <a:xfrm>
            <a:off x="0" y="3427336"/>
            <a:ext cx="3430200" cy="343066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" name="Freeform: Shape 19"/>
          <p:cNvSpPr/>
          <p:nvPr/>
        </p:nvSpPr>
        <p:spPr>
          <a:xfrm>
            <a:off x="0" y="3427336"/>
            <a:ext cx="3430201" cy="3430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51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Freeform: Shape 13"/>
          <p:cNvSpPr/>
          <p:nvPr/>
        </p:nvSpPr>
        <p:spPr>
          <a:xfrm>
            <a:off x="0" y="0"/>
            <a:ext cx="3423786" cy="343734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Freeform: Shape 16"/>
          <p:cNvSpPr/>
          <p:nvPr/>
        </p:nvSpPr>
        <p:spPr>
          <a:xfrm>
            <a:off x="0" y="868"/>
            <a:ext cx="3423786" cy="3436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4224528" y="815008"/>
            <a:ext cx="6766561" cy="2811463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Click to add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8872" y="50795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24528" y="3723747"/>
            <a:ext cx="6766561" cy="244723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755294" indent="-416966">
              <a:buFontTx/>
            </a:lvl2pPr>
            <a:lvl3pPr marL="1212494" indent="-416966">
              <a:buFontTx/>
            </a:lvl3pPr>
            <a:lvl4pPr marL="1669694" indent="-416966">
              <a:buFontTx/>
            </a:lvl4pPr>
            <a:lvl5pPr marL="2126894" indent="-416966">
              <a:buFontTx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33"/>
          <p:cNvSpPr/>
          <p:nvPr/>
        </p:nvSpPr>
        <p:spPr>
          <a:xfrm>
            <a:off x="2062835" y="686474"/>
            <a:ext cx="7774630" cy="619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6066"/>
                  <a:pt x="21600" y="1354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3549"/>
                </a:lnTo>
                <a:cubicBezTo>
                  <a:pt x="0" y="6066"/>
                  <a:pt x="4835" y="0"/>
                  <a:pt x="10800" y="0"/>
                </a:cubicBezTo>
                <a:close/>
              </a:path>
            </a:pathLst>
          </a:custGeom>
          <a:solidFill>
            <a:srgbClr val="F8E8E8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Freeform: Shape 45"/>
          <p:cNvSpPr/>
          <p:nvPr/>
        </p:nvSpPr>
        <p:spPr>
          <a:xfrm>
            <a:off x="7610251" y="1"/>
            <a:ext cx="2273669" cy="314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915" y="21600"/>
                </a:lnTo>
                <a:lnTo>
                  <a:pt x="19320" y="21578"/>
                </a:lnTo>
                <a:cubicBezTo>
                  <a:pt x="8512" y="20780"/>
                  <a:pt x="0" y="14139"/>
                  <a:pt x="0" y="6086"/>
                </a:cubicBezTo>
                <a:cubicBezTo>
                  <a:pt x="0" y="3954"/>
                  <a:pt x="605" y="1919"/>
                  <a:pt x="1698" y="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Freeform: Shape 42"/>
          <p:cNvSpPr/>
          <p:nvPr/>
        </p:nvSpPr>
        <p:spPr>
          <a:xfrm>
            <a:off x="9883919" y="1"/>
            <a:ext cx="2254929" cy="3141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929" y="0"/>
                </a:lnTo>
                <a:lnTo>
                  <a:pt x="20636" y="1393"/>
                </a:lnTo>
                <a:cubicBezTo>
                  <a:pt x="21263" y="2847"/>
                  <a:pt x="21600" y="4393"/>
                  <a:pt x="21600" y="5995"/>
                </a:cubicBezTo>
                <a:cubicBezTo>
                  <a:pt x="21600" y="14065"/>
                  <a:pt x="13171" y="20665"/>
                  <a:pt x="2222" y="21509"/>
                </a:cubicBezTo>
                <a:lnTo>
                  <a:pt x="0" y="21600"/>
                </a:lnTo>
                <a:lnTo>
                  <a:pt x="0" y="21600"/>
                </a:lnTo>
                <a:lnTo>
                  <a:pt x="0" y="574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Freeform: Shape 48"/>
          <p:cNvSpPr/>
          <p:nvPr/>
        </p:nvSpPr>
        <p:spPr>
          <a:xfrm>
            <a:off x="8395730" y="1"/>
            <a:ext cx="2959204" cy="2352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6" y="0"/>
                </a:moveTo>
                <a:lnTo>
                  <a:pt x="19484" y="0"/>
                </a:lnTo>
                <a:lnTo>
                  <a:pt x="19756" y="455"/>
                </a:lnTo>
                <a:cubicBezTo>
                  <a:pt x="20726" y="2259"/>
                  <a:pt x="21360" y="4372"/>
                  <a:pt x="21544" y="6651"/>
                </a:cubicBezTo>
                <a:lnTo>
                  <a:pt x="21600" y="8038"/>
                </a:lnTo>
                <a:lnTo>
                  <a:pt x="21600" y="8038"/>
                </a:lnTo>
                <a:lnTo>
                  <a:pt x="21544" y="9425"/>
                </a:lnTo>
                <a:cubicBezTo>
                  <a:pt x="20991" y="16263"/>
                  <a:pt x="16392" y="21600"/>
                  <a:pt x="10800" y="21600"/>
                </a:cubicBezTo>
                <a:cubicBezTo>
                  <a:pt x="4835" y="21600"/>
                  <a:pt x="0" y="15528"/>
                  <a:pt x="0" y="8038"/>
                </a:cubicBezTo>
                <a:cubicBezTo>
                  <a:pt x="0" y="5229"/>
                  <a:pt x="680" y="2620"/>
                  <a:pt x="1844" y="455"/>
                </a:cubicBezTo>
                <a:close/>
              </a:path>
            </a:pathLst>
          </a:custGeom>
          <a:solidFill>
            <a:srgbClr val="FDFAF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Freeform: Shape 39"/>
          <p:cNvSpPr/>
          <p:nvPr/>
        </p:nvSpPr>
        <p:spPr>
          <a:xfrm>
            <a:off x="1390853" y="3130661"/>
            <a:ext cx="3106250" cy="3748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Freeform: Shape 36"/>
          <p:cNvSpPr/>
          <p:nvPr/>
        </p:nvSpPr>
        <p:spPr>
          <a:xfrm>
            <a:off x="0" y="3130661"/>
            <a:ext cx="1400641" cy="3748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970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59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895600" y="4598947"/>
            <a:ext cx="6400800" cy="8476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/>
            </a:lvl1pPr>
            <a:lvl2pPr marL="0" indent="457200" algn="ctr">
              <a:spcBef>
                <a:spcPts val="0"/>
              </a:spcBef>
              <a:buSzTx/>
              <a:buFontTx/>
              <a:buNone/>
              <a:defRPr sz="2400"/>
            </a:lvl2pPr>
            <a:lvl3pPr marL="0" indent="914400" algn="ctr">
              <a:spcBef>
                <a:spcPts val="0"/>
              </a:spcBef>
              <a:buSzTx/>
              <a:buFontTx/>
              <a:buNone/>
              <a:defRPr sz="2400"/>
            </a:lvl3pPr>
            <a:lvl4pPr marL="0" indent="1371600" algn="ctr">
              <a:spcBef>
                <a:spcPts val="0"/>
              </a:spcBef>
              <a:buSzTx/>
              <a:buFontTx/>
              <a:buNone/>
              <a:defRPr sz="2400"/>
            </a:lvl4pPr>
            <a:lvl5pPr marL="0" indent="1828800" algn="ctr">
              <a:spcBef>
                <a:spcPts val="0"/>
              </a:spcBef>
              <a:buSzTx/>
              <a:buFontTx/>
              <a:buNone/>
              <a:defRPr sz="2400"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27"/>
          <p:cNvSpPr/>
          <p:nvPr/>
        </p:nvSpPr>
        <p:spPr>
          <a:xfrm>
            <a:off x="9866106" y="-1"/>
            <a:ext cx="2325895" cy="2180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95" y="0"/>
                </a:moveTo>
                <a:lnTo>
                  <a:pt x="19492" y="0"/>
                </a:lnTo>
                <a:lnTo>
                  <a:pt x="19771" y="440"/>
                </a:lnTo>
                <a:cubicBezTo>
                  <a:pt x="20122" y="815"/>
                  <a:pt x="20574" y="1083"/>
                  <a:pt x="21079" y="1193"/>
                </a:cubicBezTo>
                <a:lnTo>
                  <a:pt x="21600" y="1250"/>
                </a:lnTo>
                <a:lnTo>
                  <a:pt x="21600" y="1478"/>
                </a:lnTo>
                <a:lnTo>
                  <a:pt x="21036" y="1417"/>
                </a:lnTo>
                <a:cubicBezTo>
                  <a:pt x="20306" y="1258"/>
                  <a:pt x="19679" y="795"/>
                  <a:pt x="19276" y="159"/>
                </a:cubicBezTo>
                <a:close/>
                <a:moveTo>
                  <a:pt x="17890" y="0"/>
                </a:moveTo>
                <a:lnTo>
                  <a:pt x="18114" y="0"/>
                </a:lnTo>
                <a:lnTo>
                  <a:pt x="18129" y="51"/>
                </a:lnTo>
                <a:cubicBezTo>
                  <a:pt x="18606" y="1252"/>
                  <a:pt x="19617" y="2157"/>
                  <a:pt x="20842" y="2425"/>
                </a:cubicBezTo>
                <a:lnTo>
                  <a:pt x="21600" y="2507"/>
                </a:lnTo>
                <a:lnTo>
                  <a:pt x="21600" y="2736"/>
                </a:lnTo>
                <a:lnTo>
                  <a:pt x="20799" y="2649"/>
                </a:lnTo>
                <a:cubicBezTo>
                  <a:pt x="19504" y="2366"/>
                  <a:pt x="18436" y="1410"/>
                  <a:pt x="17931" y="140"/>
                </a:cubicBezTo>
                <a:close/>
                <a:moveTo>
                  <a:pt x="16661" y="0"/>
                </a:moveTo>
                <a:lnTo>
                  <a:pt x="16885" y="0"/>
                </a:lnTo>
                <a:lnTo>
                  <a:pt x="17043" y="540"/>
                </a:lnTo>
                <a:cubicBezTo>
                  <a:pt x="17669" y="2117"/>
                  <a:pt x="18996" y="3305"/>
                  <a:pt x="20604" y="3657"/>
                </a:cubicBezTo>
                <a:lnTo>
                  <a:pt x="21600" y="3764"/>
                </a:lnTo>
                <a:lnTo>
                  <a:pt x="21600" y="3993"/>
                </a:lnTo>
                <a:lnTo>
                  <a:pt x="20561" y="3881"/>
                </a:lnTo>
                <a:cubicBezTo>
                  <a:pt x="18883" y="3514"/>
                  <a:pt x="17499" y="2275"/>
                  <a:pt x="16845" y="630"/>
                </a:cubicBezTo>
                <a:close/>
                <a:moveTo>
                  <a:pt x="15432" y="0"/>
                </a:moveTo>
                <a:lnTo>
                  <a:pt x="15656" y="0"/>
                </a:lnTo>
                <a:lnTo>
                  <a:pt x="15957" y="1030"/>
                </a:lnTo>
                <a:cubicBezTo>
                  <a:pt x="16733" y="2983"/>
                  <a:pt x="18375" y="4454"/>
                  <a:pt x="20367" y="4889"/>
                </a:cubicBezTo>
                <a:lnTo>
                  <a:pt x="21600" y="5022"/>
                </a:lnTo>
                <a:lnTo>
                  <a:pt x="21600" y="5251"/>
                </a:lnTo>
                <a:lnTo>
                  <a:pt x="20324" y="5114"/>
                </a:lnTo>
                <a:cubicBezTo>
                  <a:pt x="18261" y="4662"/>
                  <a:pt x="16561" y="3140"/>
                  <a:pt x="15758" y="1119"/>
                </a:cubicBezTo>
                <a:close/>
                <a:moveTo>
                  <a:pt x="14223" y="0"/>
                </a:moveTo>
                <a:lnTo>
                  <a:pt x="14438" y="0"/>
                </a:lnTo>
                <a:lnTo>
                  <a:pt x="14443" y="57"/>
                </a:lnTo>
                <a:cubicBezTo>
                  <a:pt x="15077" y="3351"/>
                  <a:pt x="17666" y="5893"/>
                  <a:pt x="20854" y="6239"/>
                </a:cubicBezTo>
                <a:lnTo>
                  <a:pt x="21600" y="6280"/>
                </a:lnTo>
                <a:lnTo>
                  <a:pt x="21600" y="6508"/>
                </a:lnTo>
                <a:lnTo>
                  <a:pt x="20832" y="6467"/>
                </a:lnTo>
                <a:cubicBezTo>
                  <a:pt x="17550" y="6110"/>
                  <a:pt x="14885" y="3494"/>
                  <a:pt x="14233" y="103"/>
                </a:cubicBezTo>
                <a:close/>
                <a:moveTo>
                  <a:pt x="13044" y="0"/>
                </a:moveTo>
                <a:lnTo>
                  <a:pt x="13259" y="0"/>
                </a:lnTo>
                <a:lnTo>
                  <a:pt x="13288" y="310"/>
                </a:lnTo>
                <a:cubicBezTo>
                  <a:pt x="14024" y="4135"/>
                  <a:pt x="17030" y="7088"/>
                  <a:pt x="20734" y="7490"/>
                </a:cubicBezTo>
                <a:lnTo>
                  <a:pt x="21600" y="7537"/>
                </a:lnTo>
                <a:lnTo>
                  <a:pt x="21600" y="7766"/>
                </a:lnTo>
                <a:lnTo>
                  <a:pt x="20712" y="7718"/>
                </a:lnTo>
                <a:cubicBezTo>
                  <a:pt x="16915" y="7305"/>
                  <a:pt x="13833" y="4278"/>
                  <a:pt x="13078" y="356"/>
                </a:cubicBezTo>
                <a:close/>
                <a:moveTo>
                  <a:pt x="11835" y="0"/>
                </a:moveTo>
                <a:lnTo>
                  <a:pt x="12080" y="0"/>
                </a:lnTo>
                <a:lnTo>
                  <a:pt x="12133" y="563"/>
                </a:lnTo>
                <a:cubicBezTo>
                  <a:pt x="12971" y="4920"/>
                  <a:pt x="16395" y="8284"/>
                  <a:pt x="20613" y="8742"/>
                </a:cubicBezTo>
                <a:lnTo>
                  <a:pt x="21600" y="8795"/>
                </a:lnTo>
                <a:lnTo>
                  <a:pt x="21600" y="9024"/>
                </a:lnTo>
                <a:lnTo>
                  <a:pt x="20591" y="8970"/>
                </a:lnTo>
                <a:cubicBezTo>
                  <a:pt x="16279" y="8501"/>
                  <a:pt x="12779" y="5063"/>
                  <a:pt x="11922" y="609"/>
                </a:cubicBezTo>
                <a:close/>
                <a:moveTo>
                  <a:pt x="10643" y="0"/>
                </a:moveTo>
                <a:lnTo>
                  <a:pt x="10860" y="0"/>
                </a:lnTo>
                <a:lnTo>
                  <a:pt x="10977" y="816"/>
                </a:lnTo>
                <a:cubicBezTo>
                  <a:pt x="11918" y="5705"/>
                  <a:pt x="15760" y="9478"/>
                  <a:pt x="20493" y="9993"/>
                </a:cubicBezTo>
                <a:lnTo>
                  <a:pt x="21600" y="10052"/>
                </a:lnTo>
                <a:lnTo>
                  <a:pt x="21600" y="10281"/>
                </a:lnTo>
                <a:lnTo>
                  <a:pt x="20471" y="10220"/>
                </a:lnTo>
                <a:cubicBezTo>
                  <a:pt x="15644" y="9696"/>
                  <a:pt x="11726" y="5848"/>
                  <a:pt x="10767" y="862"/>
                </a:cubicBezTo>
                <a:close/>
                <a:moveTo>
                  <a:pt x="9452" y="0"/>
                </a:moveTo>
                <a:lnTo>
                  <a:pt x="9669" y="0"/>
                </a:lnTo>
                <a:lnTo>
                  <a:pt x="9822" y="1070"/>
                </a:lnTo>
                <a:cubicBezTo>
                  <a:pt x="10865" y="6490"/>
                  <a:pt x="15125" y="10673"/>
                  <a:pt x="20372" y="11244"/>
                </a:cubicBezTo>
                <a:lnTo>
                  <a:pt x="21600" y="11310"/>
                </a:lnTo>
                <a:lnTo>
                  <a:pt x="21600" y="11539"/>
                </a:lnTo>
                <a:lnTo>
                  <a:pt x="20351" y="11471"/>
                </a:lnTo>
                <a:cubicBezTo>
                  <a:pt x="15009" y="10891"/>
                  <a:pt x="10673" y="6632"/>
                  <a:pt x="9612" y="1116"/>
                </a:cubicBezTo>
                <a:close/>
                <a:moveTo>
                  <a:pt x="8260" y="0"/>
                </a:moveTo>
                <a:lnTo>
                  <a:pt x="8477" y="0"/>
                </a:lnTo>
                <a:lnTo>
                  <a:pt x="8667" y="1324"/>
                </a:lnTo>
                <a:cubicBezTo>
                  <a:pt x="9812" y="7275"/>
                  <a:pt x="14490" y="11870"/>
                  <a:pt x="20252" y="12495"/>
                </a:cubicBezTo>
                <a:lnTo>
                  <a:pt x="21600" y="12568"/>
                </a:lnTo>
                <a:lnTo>
                  <a:pt x="21600" y="12797"/>
                </a:lnTo>
                <a:lnTo>
                  <a:pt x="20230" y="12723"/>
                </a:lnTo>
                <a:cubicBezTo>
                  <a:pt x="14373" y="12087"/>
                  <a:pt x="9620" y="7417"/>
                  <a:pt x="8456" y="1369"/>
                </a:cubicBezTo>
                <a:close/>
                <a:moveTo>
                  <a:pt x="7076" y="0"/>
                </a:moveTo>
                <a:lnTo>
                  <a:pt x="7290" y="0"/>
                </a:lnTo>
                <a:lnTo>
                  <a:pt x="7293" y="55"/>
                </a:lnTo>
                <a:cubicBezTo>
                  <a:pt x="7982" y="7264"/>
                  <a:pt x="13372" y="13012"/>
                  <a:pt x="20132" y="13746"/>
                </a:cubicBezTo>
                <a:lnTo>
                  <a:pt x="21600" y="13825"/>
                </a:lnTo>
                <a:lnTo>
                  <a:pt x="21600" y="14054"/>
                </a:lnTo>
                <a:lnTo>
                  <a:pt x="20110" y="13974"/>
                </a:lnTo>
                <a:cubicBezTo>
                  <a:pt x="13249" y="13228"/>
                  <a:pt x="7778" y="7394"/>
                  <a:pt x="7080" y="78"/>
                </a:cubicBezTo>
                <a:close/>
                <a:moveTo>
                  <a:pt x="5897" y="0"/>
                </a:moveTo>
                <a:lnTo>
                  <a:pt x="6111" y="0"/>
                </a:lnTo>
                <a:lnTo>
                  <a:pt x="6120" y="183"/>
                </a:lnTo>
                <a:cubicBezTo>
                  <a:pt x="6865" y="7983"/>
                  <a:pt x="12697" y="14202"/>
                  <a:pt x="20011" y="14997"/>
                </a:cubicBezTo>
                <a:lnTo>
                  <a:pt x="21600" y="15083"/>
                </a:lnTo>
                <a:lnTo>
                  <a:pt x="21600" y="15311"/>
                </a:lnTo>
                <a:lnTo>
                  <a:pt x="19989" y="15224"/>
                </a:lnTo>
                <a:cubicBezTo>
                  <a:pt x="12575" y="14419"/>
                  <a:pt x="6662" y="8114"/>
                  <a:pt x="5907" y="206"/>
                </a:cubicBezTo>
                <a:close/>
                <a:moveTo>
                  <a:pt x="4717" y="0"/>
                </a:moveTo>
                <a:lnTo>
                  <a:pt x="4932" y="0"/>
                </a:lnTo>
                <a:lnTo>
                  <a:pt x="4947" y="313"/>
                </a:lnTo>
                <a:cubicBezTo>
                  <a:pt x="5749" y="8703"/>
                  <a:pt x="12023" y="15394"/>
                  <a:pt x="19891" y="16249"/>
                </a:cubicBezTo>
                <a:lnTo>
                  <a:pt x="21600" y="16341"/>
                </a:lnTo>
                <a:lnTo>
                  <a:pt x="21600" y="16570"/>
                </a:lnTo>
                <a:lnTo>
                  <a:pt x="19869" y="16476"/>
                </a:lnTo>
                <a:cubicBezTo>
                  <a:pt x="11899" y="15611"/>
                  <a:pt x="5545" y="8834"/>
                  <a:pt x="4733" y="335"/>
                </a:cubicBezTo>
                <a:close/>
                <a:moveTo>
                  <a:pt x="3538" y="0"/>
                </a:moveTo>
                <a:lnTo>
                  <a:pt x="3752" y="0"/>
                </a:lnTo>
                <a:lnTo>
                  <a:pt x="3773" y="440"/>
                </a:lnTo>
                <a:cubicBezTo>
                  <a:pt x="4631" y="9423"/>
                  <a:pt x="11348" y="16585"/>
                  <a:pt x="19771" y="17500"/>
                </a:cubicBezTo>
                <a:lnTo>
                  <a:pt x="21600" y="17598"/>
                </a:lnTo>
                <a:lnTo>
                  <a:pt x="21600" y="17827"/>
                </a:lnTo>
                <a:lnTo>
                  <a:pt x="19749" y="17727"/>
                </a:lnTo>
                <a:cubicBezTo>
                  <a:pt x="11224" y="16801"/>
                  <a:pt x="4428" y="9554"/>
                  <a:pt x="3560" y="463"/>
                </a:cubicBezTo>
                <a:close/>
                <a:moveTo>
                  <a:pt x="2359" y="0"/>
                </a:moveTo>
                <a:lnTo>
                  <a:pt x="2574" y="0"/>
                </a:lnTo>
                <a:lnTo>
                  <a:pt x="2601" y="568"/>
                </a:lnTo>
                <a:cubicBezTo>
                  <a:pt x="3515" y="10141"/>
                  <a:pt x="10672" y="17775"/>
                  <a:pt x="19650" y="18750"/>
                </a:cubicBezTo>
                <a:lnTo>
                  <a:pt x="21600" y="18856"/>
                </a:lnTo>
                <a:lnTo>
                  <a:pt x="21600" y="19084"/>
                </a:lnTo>
                <a:lnTo>
                  <a:pt x="19628" y="18978"/>
                </a:lnTo>
                <a:cubicBezTo>
                  <a:pt x="10550" y="17992"/>
                  <a:pt x="3312" y="10273"/>
                  <a:pt x="2387" y="592"/>
                </a:cubicBezTo>
                <a:close/>
                <a:moveTo>
                  <a:pt x="1179" y="0"/>
                </a:moveTo>
                <a:lnTo>
                  <a:pt x="1394" y="0"/>
                </a:lnTo>
                <a:lnTo>
                  <a:pt x="1428" y="698"/>
                </a:lnTo>
                <a:cubicBezTo>
                  <a:pt x="2399" y="10862"/>
                  <a:pt x="9998" y="18967"/>
                  <a:pt x="19530" y="20002"/>
                </a:cubicBezTo>
                <a:lnTo>
                  <a:pt x="21600" y="20114"/>
                </a:lnTo>
                <a:lnTo>
                  <a:pt x="21600" y="20343"/>
                </a:lnTo>
                <a:lnTo>
                  <a:pt x="19508" y="20230"/>
                </a:lnTo>
                <a:cubicBezTo>
                  <a:pt x="9875" y="19183"/>
                  <a:pt x="2194" y="10993"/>
                  <a:pt x="1213" y="720"/>
                </a:cubicBezTo>
                <a:close/>
                <a:moveTo>
                  <a:pt x="0" y="0"/>
                </a:moveTo>
                <a:lnTo>
                  <a:pt x="215" y="0"/>
                </a:lnTo>
                <a:lnTo>
                  <a:pt x="254" y="825"/>
                </a:lnTo>
                <a:cubicBezTo>
                  <a:pt x="1281" y="11581"/>
                  <a:pt x="9323" y="20157"/>
                  <a:pt x="19409" y="21253"/>
                </a:cubicBezTo>
                <a:lnTo>
                  <a:pt x="21600" y="21371"/>
                </a:lnTo>
                <a:lnTo>
                  <a:pt x="21600" y="21600"/>
                </a:lnTo>
                <a:lnTo>
                  <a:pt x="19387" y="21480"/>
                </a:lnTo>
                <a:cubicBezTo>
                  <a:pt x="9201" y="20374"/>
                  <a:pt x="1078" y="11712"/>
                  <a:pt x="40" y="848"/>
                </a:cubicBezTo>
                <a:close/>
              </a:path>
            </a:pathLst>
          </a:custGeom>
          <a:solidFill>
            <a:srgbClr val="EEF3F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58951" y="731519"/>
            <a:ext cx="10671049" cy="136205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55904" y="2825495"/>
            <a:ext cx="10680193" cy="2834641"/>
          </a:xfrm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 1"/>
          <p:cNvSpPr/>
          <p:nvPr/>
        </p:nvSpPr>
        <p:spPr>
          <a:xfrm>
            <a:off x="-7117" y="0"/>
            <a:ext cx="2550985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" name="Freeform: Shape 52"/>
          <p:cNvSpPr/>
          <p:nvPr/>
        </p:nvSpPr>
        <p:spPr>
          <a:xfrm>
            <a:off x="-9415" y="0"/>
            <a:ext cx="2548592" cy="25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5" y="0"/>
                </a:moveTo>
                <a:lnTo>
                  <a:pt x="1389" y="0"/>
                </a:lnTo>
                <a:cubicBezTo>
                  <a:pt x="1389" y="11145"/>
                  <a:pt x="10455" y="20210"/>
                  <a:pt x="21599" y="20210"/>
                </a:cubicBezTo>
                <a:lnTo>
                  <a:pt x="21599" y="20424"/>
                </a:lnTo>
                <a:lnTo>
                  <a:pt x="21600" y="20425"/>
                </a:lnTo>
                <a:cubicBezTo>
                  <a:pt x="10338" y="20425"/>
                  <a:pt x="1175" y="11262"/>
                  <a:pt x="1175" y="0"/>
                </a:cubicBezTo>
                <a:close/>
                <a:moveTo>
                  <a:pt x="0" y="0"/>
                </a:moveTo>
                <a:lnTo>
                  <a:pt x="214" y="0"/>
                </a:lnTo>
                <a:cubicBezTo>
                  <a:pt x="214" y="11793"/>
                  <a:pt x="9807" y="21386"/>
                  <a:pt x="21600" y="21386"/>
                </a:cubicBezTo>
                <a:lnTo>
                  <a:pt x="21600" y="21600"/>
                </a:lnTo>
                <a:cubicBezTo>
                  <a:pt x="9690" y="21600"/>
                  <a:pt x="0" y="11910"/>
                  <a:pt x="0" y="0"/>
                </a:cubicBezTo>
                <a:close/>
                <a:moveTo>
                  <a:pt x="2351" y="0"/>
                </a:moveTo>
                <a:lnTo>
                  <a:pt x="2565" y="0"/>
                </a:lnTo>
                <a:cubicBezTo>
                  <a:pt x="2565" y="10497"/>
                  <a:pt x="11105" y="19035"/>
                  <a:pt x="21600" y="19035"/>
                </a:cubicBezTo>
                <a:lnTo>
                  <a:pt x="21600" y="19249"/>
                </a:lnTo>
                <a:cubicBezTo>
                  <a:pt x="10986" y="19249"/>
                  <a:pt x="2351" y="10614"/>
                  <a:pt x="2351" y="0"/>
                </a:cubicBezTo>
                <a:close/>
                <a:moveTo>
                  <a:pt x="3526" y="0"/>
                </a:moveTo>
                <a:lnTo>
                  <a:pt x="3740" y="0"/>
                </a:lnTo>
                <a:cubicBezTo>
                  <a:pt x="3740" y="9847"/>
                  <a:pt x="11751" y="17860"/>
                  <a:pt x="21600" y="17860"/>
                </a:cubicBezTo>
                <a:lnTo>
                  <a:pt x="21600" y="18074"/>
                </a:lnTo>
                <a:cubicBezTo>
                  <a:pt x="11634" y="18074"/>
                  <a:pt x="3526" y="9966"/>
                  <a:pt x="3526" y="0"/>
                </a:cubicBezTo>
                <a:close/>
                <a:moveTo>
                  <a:pt x="4701" y="0"/>
                </a:moveTo>
                <a:lnTo>
                  <a:pt x="4915" y="0"/>
                </a:lnTo>
                <a:cubicBezTo>
                  <a:pt x="4915" y="9199"/>
                  <a:pt x="12399" y="16684"/>
                  <a:pt x="21599" y="16684"/>
                </a:cubicBezTo>
                <a:lnTo>
                  <a:pt x="21599" y="16898"/>
                </a:lnTo>
                <a:lnTo>
                  <a:pt x="21600" y="16899"/>
                </a:lnTo>
                <a:cubicBezTo>
                  <a:pt x="12282" y="16899"/>
                  <a:pt x="4701" y="9318"/>
                  <a:pt x="4701" y="0"/>
                </a:cubicBezTo>
                <a:close/>
                <a:moveTo>
                  <a:pt x="5877" y="0"/>
                </a:moveTo>
                <a:lnTo>
                  <a:pt x="6091" y="0"/>
                </a:lnTo>
                <a:cubicBezTo>
                  <a:pt x="6091" y="8551"/>
                  <a:pt x="13049" y="15509"/>
                  <a:pt x="21600" y="15509"/>
                </a:cubicBezTo>
                <a:lnTo>
                  <a:pt x="21600" y="15723"/>
                </a:lnTo>
                <a:cubicBezTo>
                  <a:pt x="12931" y="15723"/>
                  <a:pt x="5877" y="8669"/>
                  <a:pt x="5877" y="0"/>
                </a:cubicBezTo>
                <a:close/>
                <a:moveTo>
                  <a:pt x="7052" y="0"/>
                </a:moveTo>
                <a:lnTo>
                  <a:pt x="7266" y="0"/>
                </a:lnTo>
                <a:cubicBezTo>
                  <a:pt x="7266" y="7903"/>
                  <a:pt x="13697" y="14334"/>
                  <a:pt x="21600" y="14334"/>
                </a:cubicBezTo>
                <a:lnTo>
                  <a:pt x="21600" y="14548"/>
                </a:lnTo>
                <a:cubicBezTo>
                  <a:pt x="13579" y="14548"/>
                  <a:pt x="7052" y="8021"/>
                  <a:pt x="7052" y="0"/>
                </a:cubicBezTo>
                <a:close/>
                <a:moveTo>
                  <a:pt x="8227" y="0"/>
                </a:moveTo>
                <a:lnTo>
                  <a:pt x="8441" y="0"/>
                </a:lnTo>
                <a:cubicBezTo>
                  <a:pt x="8441" y="7255"/>
                  <a:pt x="14343" y="13158"/>
                  <a:pt x="21599" y="13158"/>
                </a:cubicBezTo>
                <a:lnTo>
                  <a:pt x="21599" y="13371"/>
                </a:lnTo>
                <a:lnTo>
                  <a:pt x="21600" y="13373"/>
                </a:lnTo>
                <a:cubicBezTo>
                  <a:pt x="14227" y="13373"/>
                  <a:pt x="8227" y="7374"/>
                  <a:pt x="8227" y="0"/>
                </a:cubicBezTo>
                <a:close/>
                <a:moveTo>
                  <a:pt x="9404" y="0"/>
                </a:moveTo>
                <a:lnTo>
                  <a:pt x="9617" y="0"/>
                </a:lnTo>
                <a:cubicBezTo>
                  <a:pt x="9617" y="6607"/>
                  <a:pt x="14993" y="11983"/>
                  <a:pt x="21600" y="11983"/>
                </a:cubicBezTo>
                <a:lnTo>
                  <a:pt x="21600" y="12196"/>
                </a:lnTo>
                <a:cubicBezTo>
                  <a:pt x="14875" y="12196"/>
                  <a:pt x="9404" y="6725"/>
                  <a:pt x="9404" y="0"/>
                </a:cubicBezTo>
                <a:close/>
                <a:moveTo>
                  <a:pt x="10579" y="0"/>
                </a:moveTo>
                <a:lnTo>
                  <a:pt x="10792" y="0"/>
                </a:lnTo>
                <a:cubicBezTo>
                  <a:pt x="10792" y="5959"/>
                  <a:pt x="15641" y="10808"/>
                  <a:pt x="21600" y="10808"/>
                </a:cubicBezTo>
                <a:lnTo>
                  <a:pt x="21600" y="11021"/>
                </a:lnTo>
                <a:cubicBezTo>
                  <a:pt x="15523" y="11021"/>
                  <a:pt x="10579" y="6077"/>
                  <a:pt x="10579" y="0"/>
                </a:cubicBezTo>
                <a:close/>
                <a:moveTo>
                  <a:pt x="11754" y="0"/>
                </a:moveTo>
                <a:lnTo>
                  <a:pt x="11967" y="0"/>
                </a:lnTo>
                <a:cubicBezTo>
                  <a:pt x="11967" y="5311"/>
                  <a:pt x="16289" y="9631"/>
                  <a:pt x="21600" y="9631"/>
                </a:cubicBezTo>
                <a:lnTo>
                  <a:pt x="21600" y="9846"/>
                </a:lnTo>
                <a:cubicBezTo>
                  <a:pt x="16171" y="9846"/>
                  <a:pt x="11754" y="5429"/>
                  <a:pt x="11754" y="0"/>
                </a:cubicBezTo>
                <a:close/>
                <a:moveTo>
                  <a:pt x="12930" y="0"/>
                </a:moveTo>
                <a:lnTo>
                  <a:pt x="13144" y="0"/>
                </a:lnTo>
                <a:cubicBezTo>
                  <a:pt x="13144" y="4663"/>
                  <a:pt x="16938" y="8456"/>
                  <a:pt x="21600" y="8456"/>
                </a:cubicBezTo>
                <a:lnTo>
                  <a:pt x="21600" y="8670"/>
                </a:lnTo>
                <a:cubicBezTo>
                  <a:pt x="16819" y="8670"/>
                  <a:pt x="12930" y="4780"/>
                  <a:pt x="12930" y="0"/>
                </a:cubicBezTo>
                <a:close/>
                <a:moveTo>
                  <a:pt x="14105" y="0"/>
                </a:moveTo>
                <a:lnTo>
                  <a:pt x="14319" y="0"/>
                </a:lnTo>
                <a:cubicBezTo>
                  <a:pt x="14319" y="4014"/>
                  <a:pt x="17585" y="7281"/>
                  <a:pt x="21600" y="7281"/>
                </a:cubicBezTo>
                <a:lnTo>
                  <a:pt x="21600" y="7495"/>
                </a:lnTo>
                <a:cubicBezTo>
                  <a:pt x="17467" y="7495"/>
                  <a:pt x="14105" y="4133"/>
                  <a:pt x="14105" y="0"/>
                </a:cubicBezTo>
                <a:close/>
                <a:moveTo>
                  <a:pt x="15280" y="0"/>
                </a:moveTo>
                <a:lnTo>
                  <a:pt x="15494" y="0"/>
                </a:lnTo>
                <a:cubicBezTo>
                  <a:pt x="15494" y="3366"/>
                  <a:pt x="18233" y="6105"/>
                  <a:pt x="21600" y="6105"/>
                </a:cubicBezTo>
                <a:lnTo>
                  <a:pt x="21600" y="6320"/>
                </a:lnTo>
                <a:cubicBezTo>
                  <a:pt x="18115" y="6320"/>
                  <a:pt x="15280" y="3485"/>
                  <a:pt x="15280" y="0"/>
                </a:cubicBezTo>
                <a:close/>
                <a:moveTo>
                  <a:pt x="16456" y="0"/>
                </a:moveTo>
                <a:lnTo>
                  <a:pt x="16670" y="0"/>
                </a:lnTo>
                <a:cubicBezTo>
                  <a:pt x="16670" y="2718"/>
                  <a:pt x="18882" y="4930"/>
                  <a:pt x="21600" y="4930"/>
                </a:cubicBezTo>
                <a:lnTo>
                  <a:pt x="21600" y="5144"/>
                </a:lnTo>
                <a:cubicBezTo>
                  <a:pt x="18763" y="5144"/>
                  <a:pt x="16456" y="2836"/>
                  <a:pt x="16456" y="0"/>
                </a:cubicBezTo>
                <a:close/>
                <a:moveTo>
                  <a:pt x="17631" y="0"/>
                </a:moveTo>
                <a:lnTo>
                  <a:pt x="17845" y="0"/>
                </a:lnTo>
                <a:cubicBezTo>
                  <a:pt x="17845" y="2070"/>
                  <a:pt x="19530" y="3755"/>
                  <a:pt x="21600" y="3755"/>
                </a:cubicBezTo>
                <a:lnTo>
                  <a:pt x="21600" y="3969"/>
                </a:lnTo>
                <a:cubicBezTo>
                  <a:pt x="19412" y="3969"/>
                  <a:pt x="17631" y="2188"/>
                  <a:pt x="17631" y="0"/>
                </a:cubicBezTo>
                <a:close/>
                <a:moveTo>
                  <a:pt x="18806" y="0"/>
                </a:moveTo>
                <a:lnTo>
                  <a:pt x="19020" y="0"/>
                </a:lnTo>
                <a:cubicBezTo>
                  <a:pt x="19020" y="1422"/>
                  <a:pt x="20176" y="2580"/>
                  <a:pt x="21600" y="2580"/>
                </a:cubicBezTo>
                <a:lnTo>
                  <a:pt x="21600" y="2794"/>
                </a:lnTo>
                <a:cubicBezTo>
                  <a:pt x="20060" y="2794"/>
                  <a:pt x="18806" y="1541"/>
                  <a:pt x="18806" y="0"/>
                </a:cubicBezTo>
                <a:close/>
              </a:path>
            </a:pathLst>
          </a:custGeom>
          <a:solidFill>
            <a:srgbClr val="FDFA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" name="Freeform 70"/>
          <p:cNvSpPr/>
          <p:nvPr/>
        </p:nvSpPr>
        <p:spPr>
          <a:xfrm flipH="1">
            <a:off x="2535250" y="4308466"/>
            <a:ext cx="2550986" cy="256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Freeform 70"/>
          <p:cNvSpPr/>
          <p:nvPr/>
        </p:nvSpPr>
        <p:spPr>
          <a:xfrm flipH="1">
            <a:off x="-10618" y="4308466"/>
            <a:ext cx="2550986" cy="256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Image 4"/>
          <p:cNvSpPr/>
          <p:nvPr/>
        </p:nvSpPr>
        <p:spPr>
          <a:xfrm>
            <a:off x="2543867" y="-1"/>
            <a:ext cx="2560341" cy="256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30" y="21600"/>
                  <a:pt x="21600" y="11930"/>
                  <a:pt x="21600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4441121" y="1344403"/>
            <a:ext cx="6984907" cy="256044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300"/>
            </a:lvl1pPr>
          </a:lstStyle>
          <a:p>
            <a:r>
              <a:t>Click to add title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11879" y="1347663"/>
            <a:ext cx="768097" cy="18824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0000" b="1"/>
            </a:lvl1pPr>
            <a:lvl2pPr marL="1786127" indent="-1447800">
              <a:buFontTx/>
              <a:defRPr sz="10000" b="1"/>
            </a:lvl2pPr>
            <a:lvl3pPr marL="2532888" indent="-1737360">
              <a:buFontTx/>
              <a:defRPr sz="10000" b="1"/>
            </a:lvl3pPr>
            <a:lvl4pPr marL="3183127" indent="-1930400">
              <a:buFontTx/>
              <a:defRPr sz="10000" b="1"/>
            </a:lvl4pPr>
            <a:lvl5pPr marL="3640328" indent="-1930400">
              <a:buFontTx/>
              <a:defRPr sz="10000" b="1"/>
            </a:lvl5pPr>
          </a:lstStyle>
          <a:p>
            <a:r>
              <a:t>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" name="Text Placeholder 54"/>
          <p:cNvSpPr>
            <a:spLocks noGrp="1"/>
          </p:cNvSpPr>
          <p:nvPr>
            <p:ph type="body" sz="quarter" idx="21" hasCustomPrompt="1"/>
          </p:nvPr>
        </p:nvSpPr>
        <p:spPr>
          <a:xfrm>
            <a:off x="4441119" y="3977195"/>
            <a:ext cx="4971239" cy="86480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SzTx/>
              <a:buFontTx/>
              <a:buNone/>
              <a:defRPr sz="2400"/>
            </a:lvl1pPr>
          </a:lstStyle>
          <a:p>
            <a:r>
              <a:t>Click to add subtitle</a:t>
            </a:r>
          </a:p>
        </p:txBody>
      </p:sp>
      <p:sp>
        <p:nvSpPr>
          <p:cNvPr id="96" name="Text Placeholder 54"/>
          <p:cNvSpPr>
            <a:spLocks noGrp="1"/>
          </p:cNvSpPr>
          <p:nvPr>
            <p:ph type="body" sz="quarter" idx="22" hasCustomPrompt="1"/>
          </p:nvPr>
        </p:nvSpPr>
        <p:spPr>
          <a:xfrm>
            <a:off x="9500616" y="3209543"/>
            <a:ext cx="768097" cy="162763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0000" b="1"/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6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DFAF6"/>
                </a:solidFill>
              </a:defRPr>
            </a:pPr>
            <a:endParaRPr/>
          </a:p>
        </p:txBody>
      </p:sp>
      <p:sp>
        <p:nvSpPr>
          <p:cNvPr id="104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58951" y="751397"/>
            <a:ext cx="10671049" cy="136205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758904" y="2392022"/>
            <a:ext cx="2596897" cy="25968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58904" y="4989514"/>
            <a:ext cx="2598738" cy="1109663"/>
          </a:xfrm>
          <a:prstGeom prst="rect">
            <a:avLst/>
          </a:prstGeom>
          <a:solidFill>
            <a:srgbClr val="FDFAF6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  <a:lvl2pPr marL="598931" indent="-260604" algn="ctr">
              <a:spcBef>
                <a:spcPts val="0"/>
              </a:spcBef>
              <a:buFontTx/>
              <a:defRPr cap="all">
                <a:latin typeface="Arial Black"/>
                <a:ea typeface="Arial Black"/>
                <a:cs typeface="Arial Black"/>
                <a:sym typeface="Arial Black"/>
              </a:defRPr>
            </a:lvl2pPr>
            <a:lvl3pPr marL="1108252" indent="-312724" algn="ctr">
              <a:spcBef>
                <a:spcPts val="0"/>
              </a:spcBef>
              <a:buFontTx/>
              <a:defRPr cap="all">
                <a:latin typeface="Arial Black"/>
                <a:ea typeface="Arial Black"/>
                <a:cs typeface="Arial Black"/>
                <a:sym typeface="Arial Black"/>
              </a:defRPr>
            </a:lvl3pPr>
            <a:lvl4pPr marL="1600200" indent="-347472" algn="ctr">
              <a:spcBef>
                <a:spcPts val="0"/>
              </a:spcBef>
              <a:buFontTx/>
              <a:defRPr cap="all">
                <a:latin typeface="Arial Black"/>
                <a:ea typeface="Arial Black"/>
                <a:cs typeface="Arial Black"/>
                <a:sym typeface="Arial Black"/>
              </a:defRPr>
            </a:lvl4pPr>
            <a:lvl5pPr marL="2057400" indent="-347472" algn="ctr">
              <a:spcBef>
                <a:spcPts val="0"/>
              </a:spcBef>
              <a:buFontTx/>
              <a:defRPr cap="all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916884" y="5599755"/>
            <a:ext cx="2283474" cy="3651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400"/>
            </a:lvl1pPr>
          </a:lstStyle>
          <a:p>
            <a:r>
              <a:t>Click to add text</a:t>
            </a:r>
          </a:p>
        </p:txBody>
      </p:sp>
      <p:sp>
        <p:nvSpPr>
          <p:cNvPr id="10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3517360" y="2392619"/>
            <a:ext cx="2596897" cy="25968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3516746" y="4990110"/>
            <a:ext cx="2598739" cy="1109663"/>
          </a:xfrm>
          <a:prstGeom prst="rect">
            <a:avLst/>
          </a:prstGeom>
          <a:solidFill>
            <a:srgbClr val="FDFAF6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11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3674072" y="5600351"/>
            <a:ext cx="2283474" cy="3651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400"/>
            </a:lvl1pPr>
          </a:lstStyle>
          <a:p>
            <a:r>
              <a:t>Click to add text</a:t>
            </a:r>
          </a:p>
        </p:txBody>
      </p:sp>
      <p:sp>
        <p:nvSpPr>
          <p:cNvPr id="112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6275816" y="2393214"/>
            <a:ext cx="2596897" cy="25968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3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6274589" y="4990706"/>
            <a:ext cx="2598738" cy="1109664"/>
          </a:xfrm>
          <a:prstGeom prst="rect">
            <a:avLst/>
          </a:prstGeom>
          <a:solidFill>
            <a:srgbClr val="FDFAF6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14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6432529" y="5600946"/>
            <a:ext cx="2283473" cy="3651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400"/>
            </a:lvl1pPr>
          </a:lstStyle>
          <a:p>
            <a:r>
              <a:t>Click to add text</a:t>
            </a:r>
          </a:p>
        </p:txBody>
      </p:sp>
      <p:sp>
        <p:nvSpPr>
          <p:cNvPr id="115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9034271" y="2393214"/>
            <a:ext cx="2596897" cy="25968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6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9032430" y="4990706"/>
            <a:ext cx="2598738" cy="1109664"/>
          </a:xfrm>
          <a:prstGeom prst="rect">
            <a:avLst/>
          </a:prstGeom>
          <a:solidFill>
            <a:srgbClr val="FDFAF6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17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9190983" y="5600946"/>
            <a:ext cx="2283473" cy="3651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400"/>
            </a:lvl1pPr>
          </a:lstStyle>
          <a:p>
            <a:r>
              <a:t>Click to add text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60936" y="755729"/>
            <a:ext cx="10665091" cy="859973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271016" y="1674542"/>
            <a:ext cx="2029968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1016" y="3320462"/>
            <a:ext cx="2029968" cy="694945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 spc="20">
                <a:latin typeface="Arial Black"/>
                <a:ea typeface="Arial Black"/>
                <a:cs typeface="Arial Black"/>
                <a:sym typeface="Arial Black"/>
              </a:defRPr>
            </a:lvl1pPr>
            <a:lvl2pPr marL="541019" indent="-202691" algn="ctr">
              <a:spcBef>
                <a:spcPts val="0"/>
              </a:spcBef>
              <a:buFontTx/>
              <a:defRPr sz="1400" cap="all" spc="20">
                <a:latin typeface="Arial Black"/>
                <a:ea typeface="Arial Black"/>
                <a:cs typeface="Arial Black"/>
                <a:sym typeface="Arial Black"/>
              </a:defRPr>
            </a:lvl2pPr>
            <a:lvl3pPr marL="1038758" indent="-243230" algn="ctr">
              <a:spcBef>
                <a:spcPts val="0"/>
              </a:spcBef>
              <a:buFontTx/>
              <a:defRPr sz="1400" cap="all" spc="20">
                <a:latin typeface="Arial Black"/>
                <a:ea typeface="Arial Black"/>
                <a:cs typeface="Arial Black"/>
                <a:sym typeface="Arial Black"/>
              </a:defRPr>
            </a:lvl3pPr>
            <a:lvl4pPr marL="1522983" indent="-270255" algn="ctr">
              <a:spcBef>
                <a:spcPts val="0"/>
              </a:spcBef>
              <a:buFontTx/>
              <a:defRPr sz="1400" cap="all" spc="20">
                <a:latin typeface="Arial Black"/>
                <a:ea typeface="Arial Black"/>
                <a:cs typeface="Arial Black"/>
                <a:sym typeface="Arial Black"/>
              </a:defRPr>
            </a:lvl4pPr>
            <a:lvl5pPr marL="1980183" indent="-270255" algn="ctr">
              <a:spcBef>
                <a:spcPts val="0"/>
              </a:spcBef>
              <a:buFontTx/>
              <a:defRPr sz="1400" cap="all" spc="2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r>
              <a:t>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271016" y="3696472"/>
            <a:ext cx="2029968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1271016" y="4273470"/>
            <a:ext cx="2029968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71016" y="5919391"/>
            <a:ext cx="2029968" cy="69494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31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1271016" y="6295399"/>
            <a:ext cx="2029968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32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3828288" y="1674542"/>
            <a:ext cx="2029968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3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3828288" y="3320462"/>
            <a:ext cx="2029969" cy="69494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34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3828288" y="3696472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35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3828288" y="4273470"/>
            <a:ext cx="2029968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3828288" y="5919391"/>
            <a:ext cx="2029969" cy="694945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37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6295399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38" name="Picture Placeholder 16"/>
          <p:cNvSpPr>
            <a:spLocks noGrp="1"/>
          </p:cNvSpPr>
          <p:nvPr>
            <p:ph type="pic" sz="quarter" idx="32"/>
          </p:nvPr>
        </p:nvSpPr>
        <p:spPr>
          <a:xfrm>
            <a:off x="6385559" y="1674542"/>
            <a:ext cx="2029969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9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59" y="3320462"/>
            <a:ext cx="2029969" cy="694945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40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59" y="3696472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41" name="Picture Placeholder 16"/>
          <p:cNvSpPr>
            <a:spLocks noGrp="1"/>
          </p:cNvSpPr>
          <p:nvPr>
            <p:ph type="pic" sz="quarter" idx="35"/>
          </p:nvPr>
        </p:nvSpPr>
        <p:spPr>
          <a:xfrm>
            <a:off x="6385559" y="4273470"/>
            <a:ext cx="2029969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2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6385559" y="5919391"/>
            <a:ext cx="2029969" cy="69494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43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6385559" y="6295399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44" name="Picture Placeholder 16"/>
          <p:cNvSpPr>
            <a:spLocks noGrp="1"/>
          </p:cNvSpPr>
          <p:nvPr>
            <p:ph type="pic" sz="quarter" idx="38"/>
          </p:nvPr>
        </p:nvSpPr>
        <p:spPr>
          <a:xfrm>
            <a:off x="8942831" y="1674542"/>
            <a:ext cx="2029969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5" name="Text Placeholder 18"/>
          <p:cNvSpPr>
            <a:spLocks noGrp="1"/>
          </p:cNvSpPr>
          <p:nvPr>
            <p:ph type="body" sz="quarter" idx="39" hasCustomPrompt="1"/>
          </p:nvPr>
        </p:nvSpPr>
        <p:spPr>
          <a:xfrm>
            <a:off x="8942831" y="3320462"/>
            <a:ext cx="2029969" cy="694945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46" name="Text Placeholder 20"/>
          <p:cNvSpPr>
            <a:spLocks noGrp="1"/>
          </p:cNvSpPr>
          <p:nvPr>
            <p:ph type="body" sz="quarter" idx="40" hasCustomPrompt="1"/>
          </p:nvPr>
        </p:nvSpPr>
        <p:spPr>
          <a:xfrm>
            <a:off x="8942831" y="3696472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47" name="Picture Placeholder 16"/>
          <p:cNvSpPr>
            <a:spLocks noGrp="1"/>
          </p:cNvSpPr>
          <p:nvPr>
            <p:ph type="pic" sz="quarter" idx="41"/>
          </p:nvPr>
        </p:nvSpPr>
        <p:spPr>
          <a:xfrm>
            <a:off x="8942831" y="4273470"/>
            <a:ext cx="2029969" cy="1828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8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8942831" y="5919391"/>
            <a:ext cx="2029969" cy="694945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SzTx/>
              <a:buFontTx/>
              <a:buNone/>
              <a:defRPr sz="1400" cap="all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Add Text</a:t>
            </a:r>
          </a:p>
        </p:txBody>
      </p:sp>
      <p:sp>
        <p:nvSpPr>
          <p:cNvPr id="149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8942831" y="6295399"/>
            <a:ext cx="2029969" cy="26924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9"/>
          <p:cNvSpPr/>
          <p:nvPr/>
        </p:nvSpPr>
        <p:spPr>
          <a:xfrm>
            <a:off x="0" y="-1"/>
            <a:ext cx="2242829" cy="2102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85" y="0"/>
                </a:moveTo>
                <a:lnTo>
                  <a:pt x="21600" y="0"/>
                </a:lnTo>
                <a:lnTo>
                  <a:pt x="21560" y="848"/>
                </a:lnTo>
                <a:cubicBezTo>
                  <a:pt x="20448" y="12488"/>
                  <a:pt x="11203" y="21600"/>
                  <a:pt x="0" y="21600"/>
                </a:cubicBezTo>
                <a:lnTo>
                  <a:pt x="0" y="21371"/>
                </a:lnTo>
                <a:cubicBezTo>
                  <a:pt x="11092" y="21371"/>
                  <a:pt x="20245" y="12349"/>
                  <a:pt x="21346" y="825"/>
                </a:cubicBezTo>
                <a:close/>
                <a:moveTo>
                  <a:pt x="20206" y="0"/>
                </a:moveTo>
                <a:lnTo>
                  <a:pt x="20421" y="0"/>
                </a:lnTo>
                <a:lnTo>
                  <a:pt x="20387" y="720"/>
                </a:lnTo>
                <a:cubicBezTo>
                  <a:pt x="19335" y="11726"/>
                  <a:pt x="10593" y="20343"/>
                  <a:pt x="0" y="20343"/>
                </a:cubicBezTo>
                <a:lnTo>
                  <a:pt x="0" y="20114"/>
                </a:lnTo>
                <a:cubicBezTo>
                  <a:pt x="10483" y="20114"/>
                  <a:pt x="19132" y="11588"/>
                  <a:pt x="20172" y="698"/>
                </a:cubicBezTo>
                <a:close/>
                <a:moveTo>
                  <a:pt x="19026" y="0"/>
                </a:moveTo>
                <a:lnTo>
                  <a:pt x="19241" y="0"/>
                </a:lnTo>
                <a:lnTo>
                  <a:pt x="19213" y="592"/>
                </a:lnTo>
                <a:cubicBezTo>
                  <a:pt x="18222" y="10964"/>
                  <a:pt x="9984" y="19084"/>
                  <a:pt x="0" y="19084"/>
                </a:cubicBezTo>
                <a:lnTo>
                  <a:pt x="0" y="18856"/>
                </a:lnTo>
                <a:cubicBezTo>
                  <a:pt x="9873" y="18856"/>
                  <a:pt x="18020" y="10825"/>
                  <a:pt x="18999" y="568"/>
                </a:cubicBezTo>
                <a:close/>
                <a:moveTo>
                  <a:pt x="17848" y="0"/>
                </a:moveTo>
                <a:lnTo>
                  <a:pt x="18062" y="0"/>
                </a:lnTo>
                <a:lnTo>
                  <a:pt x="18040" y="463"/>
                </a:lnTo>
                <a:cubicBezTo>
                  <a:pt x="17110" y="10203"/>
                  <a:pt x="9374" y="17827"/>
                  <a:pt x="0" y="17827"/>
                </a:cubicBezTo>
                <a:lnTo>
                  <a:pt x="0" y="17598"/>
                </a:lnTo>
                <a:cubicBezTo>
                  <a:pt x="9263" y="17598"/>
                  <a:pt x="16907" y="10065"/>
                  <a:pt x="17827" y="440"/>
                </a:cubicBezTo>
                <a:close/>
                <a:moveTo>
                  <a:pt x="16668" y="0"/>
                </a:moveTo>
                <a:lnTo>
                  <a:pt x="16883" y="0"/>
                </a:lnTo>
                <a:lnTo>
                  <a:pt x="16867" y="335"/>
                </a:lnTo>
                <a:cubicBezTo>
                  <a:pt x="15997" y="9441"/>
                  <a:pt x="8765" y="16570"/>
                  <a:pt x="0" y="16570"/>
                </a:cubicBezTo>
                <a:lnTo>
                  <a:pt x="0" y="16341"/>
                </a:lnTo>
                <a:cubicBezTo>
                  <a:pt x="8653" y="16341"/>
                  <a:pt x="15794" y="9303"/>
                  <a:pt x="16653" y="313"/>
                </a:cubicBezTo>
                <a:close/>
                <a:moveTo>
                  <a:pt x="15489" y="0"/>
                </a:moveTo>
                <a:lnTo>
                  <a:pt x="15703" y="0"/>
                </a:lnTo>
                <a:lnTo>
                  <a:pt x="15693" y="206"/>
                </a:lnTo>
                <a:cubicBezTo>
                  <a:pt x="14884" y="8678"/>
                  <a:pt x="8154" y="15311"/>
                  <a:pt x="0" y="15311"/>
                </a:cubicBezTo>
                <a:lnTo>
                  <a:pt x="0" y="15083"/>
                </a:lnTo>
                <a:cubicBezTo>
                  <a:pt x="8044" y="15083"/>
                  <a:pt x="14682" y="8540"/>
                  <a:pt x="15480" y="183"/>
                </a:cubicBezTo>
                <a:close/>
                <a:moveTo>
                  <a:pt x="14310" y="0"/>
                </a:moveTo>
                <a:lnTo>
                  <a:pt x="14524" y="0"/>
                </a:lnTo>
                <a:lnTo>
                  <a:pt x="14520" y="78"/>
                </a:lnTo>
                <a:cubicBezTo>
                  <a:pt x="13772" y="7917"/>
                  <a:pt x="7545" y="14054"/>
                  <a:pt x="0" y="14054"/>
                </a:cubicBezTo>
                <a:lnTo>
                  <a:pt x="0" y="13825"/>
                </a:lnTo>
                <a:cubicBezTo>
                  <a:pt x="7434" y="13825"/>
                  <a:pt x="13569" y="7778"/>
                  <a:pt x="14307" y="55"/>
                </a:cubicBezTo>
                <a:close/>
                <a:moveTo>
                  <a:pt x="13123" y="0"/>
                </a:moveTo>
                <a:lnTo>
                  <a:pt x="13340" y="0"/>
                </a:lnTo>
                <a:lnTo>
                  <a:pt x="13144" y="1369"/>
                </a:lnTo>
                <a:cubicBezTo>
                  <a:pt x="11891" y="7882"/>
                  <a:pt x="6474" y="12797"/>
                  <a:pt x="0" y="12797"/>
                </a:cubicBezTo>
                <a:lnTo>
                  <a:pt x="0" y="12568"/>
                </a:lnTo>
                <a:cubicBezTo>
                  <a:pt x="6370" y="12568"/>
                  <a:pt x="11700" y="7733"/>
                  <a:pt x="12933" y="1324"/>
                </a:cubicBezTo>
                <a:close/>
                <a:moveTo>
                  <a:pt x="11931" y="0"/>
                </a:moveTo>
                <a:lnTo>
                  <a:pt x="12148" y="0"/>
                </a:lnTo>
                <a:lnTo>
                  <a:pt x="11988" y="1116"/>
                </a:lnTo>
                <a:cubicBezTo>
                  <a:pt x="10845" y="7057"/>
                  <a:pt x="5904" y="11539"/>
                  <a:pt x="0" y="11539"/>
                </a:cubicBezTo>
                <a:lnTo>
                  <a:pt x="0" y="11310"/>
                </a:lnTo>
                <a:cubicBezTo>
                  <a:pt x="5801" y="11310"/>
                  <a:pt x="10655" y="6907"/>
                  <a:pt x="11778" y="1070"/>
                </a:cubicBezTo>
                <a:close/>
                <a:moveTo>
                  <a:pt x="10740" y="0"/>
                </a:moveTo>
                <a:lnTo>
                  <a:pt x="10957" y="0"/>
                </a:lnTo>
                <a:lnTo>
                  <a:pt x="10833" y="862"/>
                </a:lnTo>
                <a:cubicBezTo>
                  <a:pt x="9800" y="6231"/>
                  <a:pt x="5335" y="10281"/>
                  <a:pt x="0" y="10281"/>
                </a:cubicBezTo>
                <a:lnTo>
                  <a:pt x="0" y="10052"/>
                </a:lnTo>
                <a:cubicBezTo>
                  <a:pt x="5232" y="10052"/>
                  <a:pt x="9610" y="6081"/>
                  <a:pt x="10623" y="816"/>
                </a:cubicBezTo>
                <a:close/>
                <a:moveTo>
                  <a:pt x="9548" y="0"/>
                </a:moveTo>
                <a:lnTo>
                  <a:pt x="9766" y="0"/>
                </a:lnTo>
                <a:lnTo>
                  <a:pt x="9678" y="609"/>
                </a:lnTo>
                <a:cubicBezTo>
                  <a:pt x="8755" y="5406"/>
                  <a:pt x="4766" y="9024"/>
                  <a:pt x="0" y="9024"/>
                </a:cubicBezTo>
                <a:lnTo>
                  <a:pt x="0" y="8795"/>
                </a:lnTo>
                <a:cubicBezTo>
                  <a:pt x="4663" y="8795"/>
                  <a:pt x="8564" y="5256"/>
                  <a:pt x="9467" y="563"/>
                </a:cubicBezTo>
                <a:close/>
                <a:moveTo>
                  <a:pt x="8341" y="0"/>
                </a:moveTo>
                <a:lnTo>
                  <a:pt x="8556" y="0"/>
                </a:lnTo>
                <a:lnTo>
                  <a:pt x="8522" y="356"/>
                </a:lnTo>
                <a:cubicBezTo>
                  <a:pt x="7709" y="4580"/>
                  <a:pt x="4196" y="7766"/>
                  <a:pt x="0" y="7766"/>
                </a:cubicBezTo>
                <a:lnTo>
                  <a:pt x="0" y="7537"/>
                </a:lnTo>
                <a:cubicBezTo>
                  <a:pt x="4094" y="7537"/>
                  <a:pt x="7519" y="4429"/>
                  <a:pt x="8312" y="310"/>
                </a:cubicBezTo>
                <a:close/>
                <a:moveTo>
                  <a:pt x="7162" y="0"/>
                </a:moveTo>
                <a:lnTo>
                  <a:pt x="7377" y="0"/>
                </a:lnTo>
                <a:lnTo>
                  <a:pt x="7367" y="103"/>
                </a:lnTo>
                <a:cubicBezTo>
                  <a:pt x="6665" y="3754"/>
                  <a:pt x="3629" y="6508"/>
                  <a:pt x="0" y="6508"/>
                </a:cubicBezTo>
                <a:lnTo>
                  <a:pt x="0" y="6280"/>
                </a:lnTo>
                <a:cubicBezTo>
                  <a:pt x="3524" y="6280"/>
                  <a:pt x="6474" y="3604"/>
                  <a:pt x="7157" y="57"/>
                </a:cubicBezTo>
                <a:close/>
                <a:moveTo>
                  <a:pt x="5944" y="0"/>
                </a:moveTo>
                <a:lnTo>
                  <a:pt x="6168" y="0"/>
                </a:lnTo>
                <a:lnTo>
                  <a:pt x="5842" y="1119"/>
                </a:lnTo>
                <a:cubicBezTo>
                  <a:pt x="4878" y="3545"/>
                  <a:pt x="2623" y="5251"/>
                  <a:pt x="0" y="5251"/>
                </a:cubicBezTo>
                <a:lnTo>
                  <a:pt x="0" y="5022"/>
                </a:lnTo>
                <a:cubicBezTo>
                  <a:pt x="2533" y="5022"/>
                  <a:pt x="4712" y="3374"/>
                  <a:pt x="5643" y="1030"/>
                </a:cubicBezTo>
                <a:close/>
                <a:moveTo>
                  <a:pt x="4715" y="0"/>
                </a:moveTo>
                <a:lnTo>
                  <a:pt x="4939" y="0"/>
                </a:lnTo>
                <a:lnTo>
                  <a:pt x="4755" y="630"/>
                </a:lnTo>
                <a:cubicBezTo>
                  <a:pt x="3970" y="2604"/>
                  <a:pt x="2134" y="3993"/>
                  <a:pt x="0" y="3993"/>
                </a:cubicBezTo>
                <a:lnTo>
                  <a:pt x="0" y="3764"/>
                </a:lnTo>
                <a:cubicBezTo>
                  <a:pt x="2046" y="3764"/>
                  <a:pt x="3805" y="2433"/>
                  <a:pt x="4557" y="540"/>
                </a:cubicBezTo>
                <a:close/>
                <a:moveTo>
                  <a:pt x="3486" y="0"/>
                </a:moveTo>
                <a:lnTo>
                  <a:pt x="3710" y="0"/>
                </a:lnTo>
                <a:lnTo>
                  <a:pt x="3669" y="140"/>
                </a:lnTo>
                <a:cubicBezTo>
                  <a:pt x="3063" y="1664"/>
                  <a:pt x="1647" y="2736"/>
                  <a:pt x="0" y="2736"/>
                </a:cubicBezTo>
                <a:lnTo>
                  <a:pt x="0" y="2507"/>
                </a:lnTo>
                <a:cubicBezTo>
                  <a:pt x="1558" y="2507"/>
                  <a:pt x="2898" y="1493"/>
                  <a:pt x="3471" y="51"/>
                </a:cubicBezTo>
                <a:close/>
                <a:moveTo>
                  <a:pt x="2108" y="0"/>
                </a:moveTo>
                <a:lnTo>
                  <a:pt x="2405" y="0"/>
                </a:lnTo>
                <a:lnTo>
                  <a:pt x="2324" y="159"/>
                </a:lnTo>
                <a:cubicBezTo>
                  <a:pt x="1820" y="954"/>
                  <a:pt x="966" y="1478"/>
                  <a:pt x="0" y="1478"/>
                </a:cubicBezTo>
                <a:lnTo>
                  <a:pt x="0" y="1250"/>
                </a:lnTo>
                <a:cubicBezTo>
                  <a:pt x="714" y="1250"/>
                  <a:pt x="1361" y="940"/>
                  <a:pt x="1830" y="440"/>
                </a:cubicBezTo>
                <a:close/>
              </a:path>
            </a:pathLst>
          </a:custGeom>
          <a:solidFill>
            <a:srgbClr val="EEF3F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60938" y="731519"/>
            <a:ext cx="10665090" cy="136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3812" y="493043"/>
            <a:ext cx="182216" cy="1728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39495" y="2103120"/>
            <a:ext cx="11119106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</p:sldLayoutIdLst>
  <p:transition spd="med">
    <p:push dir="u"/>
  </p:transition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all" spc="0" baseline="0">
          <a:solidFill>
            <a:schemeClr val="accent6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347472" marR="0" indent="-34747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729233" marR="0" indent="-390905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1242277" marR="0" indent="-44674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1773935" marR="0" indent="-52120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2231135" marR="0" indent="-521207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6FA81-CD82-E345-BD9E-FF3622D5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>
            <a:extLst>
              <a:ext uri="{FF2B5EF4-FFF2-40B4-BE49-F238E27FC236}">
                <a16:creationId xmlns:a16="http://schemas.microsoft.com/office/drawing/2014/main" id="{3B46C16D-CB2C-7C17-C977-30CAE6858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9451" y="1687308"/>
            <a:ext cx="6063605" cy="1741692"/>
          </a:xfrm>
          <a:prstGeom prst="rect">
            <a:avLst/>
          </a:prstGeom>
        </p:spPr>
        <p:txBody>
          <a:bodyPr/>
          <a:lstStyle>
            <a:lvl1pPr defTabSz="905255">
              <a:lnSpc>
                <a:spcPts val="4700"/>
              </a:lnSpc>
              <a:defRPr sz="4356"/>
            </a:lvl1pPr>
          </a:lstStyle>
          <a:p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Capstone PROJECT REVIEW </a:t>
            </a:r>
          </a:p>
        </p:txBody>
      </p:sp>
      <p:pic>
        <p:nvPicPr>
          <p:cNvPr id="2" name="Picture 2" descr="Chubb Corporate Newsroom - Chubb Logos">
            <a:extLst>
              <a:ext uri="{FF2B5EF4-FFF2-40B4-BE49-F238E27FC236}">
                <a16:creationId xmlns:a16="http://schemas.microsoft.com/office/drawing/2014/main" id="{9640380E-C2C5-62CD-F243-56E53A4D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70" y="1237906"/>
            <a:ext cx="3530754" cy="3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96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9791-E05E-A029-7D10-F352EE78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624575" y="3576577"/>
            <a:ext cx="5567425" cy="81022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Authentication Flow</a:t>
            </a:r>
            <a:br>
              <a:rPr lang="en-IN" b="1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38CAD-E827-5891-C78A-F74121EE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0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208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1D27FC-9A79-76F6-02BD-15198C56ED91}"/>
              </a:ext>
            </a:extLst>
          </p:cNvPr>
          <p:cNvSpPr txBox="1"/>
          <p:nvPr/>
        </p:nvSpPr>
        <p:spPr>
          <a:xfrm>
            <a:off x="2017853" y="2598005"/>
            <a:ext cx="967643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b="1" dirty="0"/>
              <a:t>FRONTEND DASHBOARDS</a:t>
            </a:r>
            <a:endParaRPr kumimoji="0" lang="en-I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965381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81C57E-905F-53F8-2EC9-62E6B966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18"/>
            <a:ext cx="6095999" cy="3173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CE142-A91F-7DE4-9350-0FA08C6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618"/>
            <a:ext cx="6096000" cy="3173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18FE1-D2E7-98FF-82E6-580CC17CB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9681"/>
            <a:ext cx="6223318" cy="3173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C9F71-B685-82B4-7415-5D2290F2A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318" y="3739680"/>
            <a:ext cx="6096001" cy="31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5266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A806-1DE8-5D1D-A7CA-962F872C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7014256" y="3612755"/>
            <a:ext cx="6367891" cy="406554"/>
          </a:xfrm>
        </p:spPr>
        <p:txBody>
          <a:bodyPr>
            <a:noAutofit/>
          </a:bodyPr>
          <a:lstStyle/>
          <a:p>
            <a:r>
              <a:rPr lang="en-IN" sz="3600" dirty="0"/>
              <a:t>Reports and analytics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9E32A-668E-6E3B-FF91-33D97F4C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775"/>
            <a:ext cx="8103388" cy="42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487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C39F2-5AEF-F450-8480-B7A93525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4" y="0"/>
            <a:ext cx="68040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34CE2-F742-A6BC-8E4B-2018677E2234}"/>
              </a:ext>
            </a:extLst>
          </p:cNvPr>
          <p:cNvSpPr txBox="1"/>
          <p:nvPr/>
        </p:nvSpPr>
        <p:spPr>
          <a:xfrm>
            <a:off x="7338350" y="2782671"/>
            <a:ext cx="46067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 Antiqua" panose="02040602050305030304" pitchFamily="18" charset="0"/>
                <a:sym typeface="Arial"/>
              </a:rPr>
              <a:t>Deployment Build</a:t>
            </a:r>
          </a:p>
        </p:txBody>
      </p:sp>
    </p:spTree>
    <p:extLst>
      <p:ext uri="{BB962C8B-B14F-4D97-AF65-F5344CB8AC3E}">
        <p14:creationId xmlns:p14="http://schemas.microsoft.com/office/powerpoint/2010/main" val="2739963382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70331-7E3F-BFF7-94C5-8E8B667E8BE8}"/>
              </a:ext>
            </a:extLst>
          </p:cNvPr>
          <p:cNvSpPr txBox="1"/>
          <p:nvPr/>
        </p:nvSpPr>
        <p:spPr>
          <a:xfrm rot="10800000" flipV="1">
            <a:off x="9807616" y="2808159"/>
            <a:ext cx="238438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600" b="1" dirty="0">
                <a:latin typeface="Book Antiqua" panose="02040602050305030304" pitchFamily="18" charset="0"/>
              </a:rPr>
              <a:t>JaCoCo reports </a:t>
            </a:r>
            <a:endParaRPr kumimoji="0" lang="en-I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 Antiqua" panose="0204060205030503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56818-5DE6-5000-15FA-B4C34D49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98328" cy="1734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365A0-838A-39FC-C52B-1A62231B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4184"/>
            <a:ext cx="9375872" cy="159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F4E94-7BC8-1C82-FAC1-F2CE4B2BE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8323"/>
            <a:ext cx="9375872" cy="1656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8BB0A-F52C-B803-9848-4F417362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186421"/>
            <a:ext cx="9304744" cy="15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665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69E7C-1DBE-F6F9-BA92-0F427958DF4A}"/>
              </a:ext>
            </a:extLst>
          </p:cNvPr>
          <p:cNvSpPr txBox="1"/>
          <p:nvPr/>
        </p:nvSpPr>
        <p:spPr>
          <a:xfrm>
            <a:off x="1504708" y="428263"/>
            <a:ext cx="865786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 Antiqua" panose="02040602050305030304" pitchFamily="18" charset="0"/>
                <a:sym typeface="Arial"/>
              </a:rPr>
              <a:t>SonarCloud Analysis: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FC54-AEC6-EE20-0AFF-95FE1069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84" y="1323901"/>
            <a:ext cx="9865489" cy="49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0301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21D-4A17-5CEA-D8F8-70E9433E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78" y="-508001"/>
            <a:ext cx="10665090" cy="1362058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F594B-59BE-9622-44E2-095A8508F6EC}"/>
              </a:ext>
            </a:extLst>
          </p:cNvPr>
          <p:cNvSpPr txBox="1"/>
          <p:nvPr/>
        </p:nvSpPr>
        <p:spPr>
          <a:xfrm>
            <a:off x="1284790" y="1886673"/>
            <a:ext cx="9039828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Successfully delivered all planned features</a:t>
            </a:r>
            <a:r>
              <a:rPr lang="en-US" dirty="0">
                <a:latin typeface="Book Antiqua" panose="02040602050305030304" pitchFamily="18" charset="0"/>
              </a:rPr>
              <a:t> - Complete end-to-end workflow from customer registration to invoice payment</a:t>
            </a:r>
            <a:endParaRPr lang="en-IN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Event-Driven Architecture - Implemented RabbitMQ messaging for real-time email notifications (7 event types: welcome, approval, invoices,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Fault Tolerance - Added Circuit Breakers on API Gateway for all 4 microservice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 Optimized Docker Builds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93%+ Code Coverage - Comprehensive unit tests across all services using JUnit &amp; Mockito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 SonarQube Clean Code - Fixed 35+ code smells, reduced total issues</a:t>
            </a:r>
          </a:p>
        </p:txBody>
      </p:sp>
    </p:spTree>
    <p:extLst>
      <p:ext uri="{BB962C8B-B14F-4D97-AF65-F5344CB8AC3E}">
        <p14:creationId xmlns:p14="http://schemas.microsoft.com/office/powerpoint/2010/main" val="1995993867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>
            <a:spLocks noGrp="1"/>
          </p:cNvSpPr>
          <p:nvPr>
            <p:ph type="title"/>
          </p:nvPr>
        </p:nvSpPr>
        <p:spPr>
          <a:xfrm>
            <a:off x="1583267" y="2823590"/>
            <a:ext cx="4550665" cy="797320"/>
          </a:xfrm>
          <a:prstGeom prst="rect">
            <a:avLst/>
          </a:prstGeom>
        </p:spPr>
        <p:txBody>
          <a:bodyPr/>
          <a:lstStyle/>
          <a:p>
            <a:r>
              <a:rPr dirty="0"/>
              <a:t>THANK YOU </a:t>
            </a:r>
          </a:p>
        </p:txBody>
      </p:sp>
      <p:sp>
        <p:nvSpPr>
          <p:cNvPr id="366" name="Text"/>
          <p:cNvSpPr txBox="1"/>
          <p:nvPr/>
        </p:nvSpPr>
        <p:spPr>
          <a:xfrm>
            <a:off x="1505512" y="12095459"/>
            <a:ext cx="523390" cy="350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67" name="Text"/>
          <p:cNvSpPr txBox="1"/>
          <p:nvPr/>
        </p:nvSpPr>
        <p:spPr>
          <a:xfrm>
            <a:off x="1758792" y="12095459"/>
            <a:ext cx="523390" cy="350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A6BBD-7397-8C6D-1032-12BB12310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>
            <a:extLst>
              <a:ext uri="{FF2B5EF4-FFF2-40B4-BE49-F238E27FC236}">
                <a16:creationId xmlns:a16="http://schemas.microsoft.com/office/drawing/2014/main" id="{BFCCE62F-0C54-874E-EDC2-4C6FB9D4B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968" y="1612491"/>
            <a:ext cx="9242322" cy="3293806"/>
          </a:xfrm>
          <a:prstGeom prst="rect">
            <a:avLst/>
          </a:prstGeom>
        </p:spPr>
        <p:txBody>
          <a:bodyPr>
            <a:noAutofit/>
          </a:bodyPr>
          <a:lstStyle>
            <a:lvl1pPr defTabSz="457200">
              <a:defRPr sz="3100" b="1" cap="none"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Project Name: </a:t>
            </a:r>
            <a:r>
              <a:rPr lang="en-IN" sz="3200" i="1" dirty="0"/>
              <a:t>GearUp</a:t>
            </a:r>
            <a:r>
              <a:rPr lang="en-IN" sz="3200" dirty="0"/>
              <a:t> – Vehicle Service Management System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Tech Stack</a:t>
            </a:r>
            <a:r>
              <a:rPr lang="en-IN" sz="3200" dirty="0"/>
              <a:t>: Spring Boot | Angular | Microservices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6EA84-7937-84C5-DAF3-7EE6D7A8673B}"/>
              </a:ext>
            </a:extLst>
          </p:cNvPr>
          <p:cNvSpPr txBox="1"/>
          <p:nvPr/>
        </p:nvSpPr>
        <p:spPr>
          <a:xfrm>
            <a:off x="6735097" y="6007510"/>
            <a:ext cx="545690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Srihari Eetyala | CHUBB| Jan 6</a:t>
            </a:r>
            <a:r>
              <a:rPr lang="en-IN" sz="2000" b="1" baseline="30000" dirty="0">
                <a:solidFill>
                  <a:srgbClr val="002060"/>
                </a:solidFill>
              </a:rPr>
              <a:t>th</a:t>
            </a:r>
            <a:r>
              <a:rPr lang="en-IN" sz="2000" b="1" dirty="0">
                <a:solidFill>
                  <a:srgbClr val="002060"/>
                </a:solidFill>
              </a:rPr>
              <a:t> 2025</a:t>
            </a:r>
            <a:endParaRPr kumimoji="0" lang="en-IN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7564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1011403" y="-278350"/>
            <a:ext cx="6527801" cy="2627314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latin typeface="Book Antiqua" panose="02040602050305030304" pitchFamily="18" charset="0"/>
              </a:rPr>
              <a:t>Abstract</a:t>
            </a:r>
            <a:br>
              <a:rPr b="1" dirty="0">
                <a:latin typeface="Book Antiqua" panose="02040602050305030304" pitchFamily="18" charset="0"/>
              </a:rPr>
            </a:b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273597" y="2087576"/>
            <a:ext cx="7309963" cy="361513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ts val="1920"/>
              </a:lnSpc>
            </a:pPr>
            <a:r>
              <a:rPr lang="en-US" sz="1600" b="1" i="1" dirty="0"/>
              <a:t>	GearUp</a:t>
            </a:r>
            <a:r>
              <a:rPr lang="en-US" sz="1600" dirty="0"/>
              <a:t> is a cloud-based Vehicle Service Management System implemented using a </a:t>
            </a:r>
            <a:r>
              <a:rPr lang="en-US" sz="1600" b="1" dirty="0"/>
              <a:t>microservices architecture</a:t>
            </a:r>
            <a:r>
              <a:rPr lang="en-US" sz="1600" dirty="0"/>
              <a:t> to modernize automobile service operations. The system replaces manual and fragmented workflows by enabling digital appointment booking, real-time service status tracking, structured task assignment, and centralized inventory management. It support 5 user role Customers, Technicians, Managers, Inventory Managers, and Administrators , each with clearly defined responsibilities and dashboards..</a:t>
            </a:r>
            <a:endParaRPr lang="en-US" sz="160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EA76-4219-4EC2-73F0-878F93F9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>
            <a:extLst>
              <a:ext uri="{FF2B5EF4-FFF2-40B4-BE49-F238E27FC236}">
                <a16:creationId xmlns:a16="http://schemas.microsoft.com/office/drawing/2014/main" id="{1160712D-27E9-B01A-BB22-BBB67C1F2A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0437" y="266140"/>
            <a:ext cx="7527444" cy="1629517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latin typeface="Book Antiqua" panose="02040602050305030304" pitchFamily="18" charset="0"/>
              </a:rPr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8D8EC7-5495-38EF-A9A8-BBAAD1AB4E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0" y="1039564"/>
            <a:ext cx="651878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Lack of centralized visibility across vehicle service requests and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Inefficient utilization of technicians and service resources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Delays caused by poor spare parts and inventory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Limited customer transparency and management-level insights</a:t>
            </a:r>
          </a:p>
        </p:txBody>
      </p:sp>
    </p:spTree>
    <p:extLst>
      <p:ext uri="{BB962C8B-B14F-4D97-AF65-F5344CB8AC3E}">
        <p14:creationId xmlns:p14="http://schemas.microsoft.com/office/powerpoint/2010/main" val="192931265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0003-B395-5FC5-892D-898BA4AD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55" y="2235854"/>
            <a:ext cx="10665090" cy="1362058"/>
          </a:xfrm>
        </p:spPr>
        <p:txBody>
          <a:bodyPr/>
          <a:lstStyle/>
          <a:p>
            <a:r>
              <a:rPr lang="en-IN" dirty="0"/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903E-182F-10E6-875E-B0A147DEE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866968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A55-29DC-E136-7F8C-59CF06CB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41" y="152785"/>
            <a:ext cx="10665090" cy="1362058"/>
          </a:xfrm>
        </p:spPr>
        <p:txBody>
          <a:bodyPr/>
          <a:lstStyle/>
          <a:p>
            <a:r>
              <a:rPr lang="en-IN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3C4B-6A09-96E4-9AC8-9F658697C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1377" y="2257064"/>
            <a:ext cx="6982380" cy="3880992"/>
          </a:xfrm>
        </p:spPr>
        <p:txBody>
          <a:bodyPr/>
          <a:lstStyle/>
          <a:p>
            <a:r>
              <a:rPr lang="en-IN" b="1" dirty="0">
                <a:latin typeface="Book Antiqua" panose="02040602050305030304" pitchFamily="18" charset="0"/>
              </a:rPr>
              <a:t>Backend</a:t>
            </a:r>
            <a:r>
              <a:rPr lang="en-IN" dirty="0">
                <a:latin typeface="Book Antiqua" panose="02040602050305030304" pitchFamily="18" charset="0"/>
              </a:rPr>
              <a:t> Java 21, Spring Boot, Spring Security, Spring Data JPA, JWT, Spring Cloud (Gateway, Eureka, Config), RabbitMQ</a:t>
            </a:r>
          </a:p>
          <a:p>
            <a:endParaRPr lang="en-IN" dirty="0">
              <a:latin typeface="Book Antiqua" panose="02040602050305030304" pitchFamily="18" charset="0"/>
            </a:endParaRPr>
          </a:p>
          <a:p>
            <a:r>
              <a:rPr lang="en-IN" b="1" dirty="0">
                <a:latin typeface="Book Antiqua" panose="02040602050305030304" pitchFamily="18" charset="0"/>
              </a:rPr>
              <a:t>Frontend</a:t>
            </a:r>
            <a:r>
              <a:rPr lang="en-IN" dirty="0">
                <a:latin typeface="Book Antiqua" panose="02040602050305030304" pitchFamily="18" charset="0"/>
              </a:rPr>
              <a:t> Angular 20, TypeScript, Bootstrap , html</a:t>
            </a:r>
          </a:p>
          <a:p>
            <a:endParaRPr lang="en-IN" dirty="0">
              <a:latin typeface="Book Antiqua" panose="02040602050305030304" pitchFamily="18" charset="0"/>
            </a:endParaRPr>
          </a:p>
          <a:p>
            <a:r>
              <a:rPr lang="en-IN" b="1" dirty="0">
                <a:latin typeface="Book Antiqua" panose="02040602050305030304" pitchFamily="18" charset="0"/>
              </a:rPr>
              <a:t>Infrastructure &amp; Tools</a:t>
            </a:r>
            <a:r>
              <a:rPr lang="en-IN" dirty="0">
                <a:latin typeface="Book Antiqua" panose="02040602050305030304" pitchFamily="18" charset="0"/>
              </a:rPr>
              <a:t> Docker, PostgreSQL, GitHub, Jenkins, Postman, SonarQube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210244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9B71EF-F74A-1F46-4DF1-81FAAE18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091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9B6FC-3838-195E-DD58-AE1051408BD2}"/>
              </a:ext>
            </a:extLst>
          </p:cNvPr>
          <p:cNvSpPr txBox="1"/>
          <p:nvPr/>
        </p:nvSpPr>
        <p:spPr>
          <a:xfrm>
            <a:off x="7037408" y="248857"/>
            <a:ext cx="4768769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Microservices with Service Discovery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The system is built using 5 independent microservices registered with Eureka. The API Gateway dynamically discovers services and routes requests, enabling automatic load balancing and easy scalability without hardcoded endpoints.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 Centralized API Gateway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All client requests pass through a single API Gateway (port 8080), which handles JWT authentication, role-based access, and CORS. This centralizes security and keeps individual microservices lightweight.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 Event-Driven Notifications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The system uses RabbitMQ for asynchronous communication. Events like customer registration or technician approval are published to a queue and processed by the Notification Service, ensuring loose coupling and non-blocking operations.</a:t>
            </a:r>
          </a:p>
          <a:p>
            <a:pPr marL="285750" marR="0" indent="-28575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 Antiqua" panose="0204060205030503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9447056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CC4B5-8408-4DEF-D962-9D186C18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08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8169D-F525-40BA-F894-A3620AD313AD}"/>
              </a:ext>
            </a:extLst>
          </p:cNvPr>
          <p:cNvSpPr txBox="1"/>
          <p:nvPr/>
        </p:nvSpPr>
        <p:spPr>
          <a:xfrm>
            <a:off x="7037407" y="659757"/>
            <a:ext cx="4872941" cy="59093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 Layered Architecture Pattern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Each microservice follows a clean layered structure (Controller → Service → Repository → Entity). This clear separation of concerns improves maintainability, testability, and code clarity.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 Inter-Service Communication with Feign Clients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Microservices communicate using Feign Clients with a Circuit Breaker. If a dependent service is unavailable, the circuit breaker provides a graceful fallback, preventing cascading failures.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DTO-Based API Contracts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All APIs use DTOs instead of exposing JPA entities directly. This ensures data security, clean contracts, and flexibility to change internal models without impacting clients.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 Antiqua" panose="0204060205030503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38124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FDBE-F2A0-703C-FD97-640315A2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916" y="2604303"/>
            <a:ext cx="7319532" cy="1116815"/>
          </a:xfrm>
        </p:spPr>
        <p:txBody>
          <a:bodyPr/>
          <a:lstStyle/>
          <a:p>
            <a:r>
              <a:rPr lang="en-IN" dirty="0"/>
              <a:t>SECURITY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B128E-0794-081C-5251-4D15F4D1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8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4320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DFAF6"/>
      </a:lt1>
      <a:dk2>
        <a:srgbClr val="A7A7A7"/>
      </a:dk2>
      <a:lt2>
        <a:srgbClr val="535353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0000FF"/>
      </a:hlink>
      <a:folHlink>
        <a:srgbClr val="FF00FF"/>
      </a:folHlink>
    </a:clrScheme>
    <a:fontScheme name="Custom">
      <a:majorFont>
        <a:latin typeface="Calibri"/>
        <a:ea typeface="Calibri"/>
        <a:cs typeface="Calibri"/>
      </a:majorFont>
      <a:minorFont>
        <a:latin typeface="Times Roman"/>
        <a:ea typeface="Times Roman"/>
        <a:cs typeface="Times Roman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FAF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0000FF"/>
      </a:hlink>
      <a:folHlink>
        <a:srgbClr val="FF00FF"/>
      </a:folHlink>
    </a:clrScheme>
    <a:fontScheme name="Custom">
      <a:majorFont>
        <a:latin typeface="Calibri"/>
        <a:ea typeface="Calibri"/>
        <a:cs typeface="Calibri"/>
      </a:majorFont>
      <a:minorFont>
        <a:latin typeface="Times Roman"/>
        <a:ea typeface="Times Roman"/>
        <a:cs typeface="Times Roman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FAF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516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Book Antiqua</vt:lpstr>
      <vt:lpstr>Calibri</vt:lpstr>
      <vt:lpstr>Custom</vt:lpstr>
      <vt:lpstr>Capstone PROJECT REVIEW </vt:lpstr>
      <vt:lpstr>Project Name: GearUp – Vehicle Service Management System  Tech Stack: Spring Boot | Angular | Microservices </vt:lpstr>
      <vt:lpstr>Abstract </vt:lpstr>
      <vt:lpstr>Problem statement</vt:lpstr>
      <vt:lpstr>Solution overview</vt:lpstr>
      <vt:lpstr>TECH STACK</vt:lpstr>
      <vt:lpstr>PowerPoint Presentation</vt:lpstr>
      <vt:lpstr>PowerPoint Presentation</vt:lpstr>
      <vt:lpstr>SECURITY FLOW</vt:lpstr>
      <vt:lpstr>Authentication Flow </vt:lpstr>
      <vt:lpstr>PowerPoint Presentation</vt:lpstr>
      <vt:lpstr>PowerPoint Presentation</vt:lpstr>
      <vt:lpstr>Reports and analytics </vt:lpstr>
      <vt:lpstr>PowerPoint Presentation</vt:lpstr>
      <vt:lpstr>PowerPoint Presentation</vt:lpstr>
      <vt:lpstr>PowerPoint Presentation</vt:lpstr>
      <vt:lpstr>RESULTS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Srihari Eetyala</dc:creator>
  <cp:lastModifiedBy>Srihari Eetyala</cp:lastModifiedBy>
  <cp:revision>6</cp:revision>
  <dcterms:modified xsi:type="dcterms:W3CDTF">2026-01-06T13:01:00Z</dcterms:modified>
</cp:coreProperties>
</file>